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7" r:id="rId2"/>
    <p:sldMasterId id="2147483712" r:id="rId3"/>
  </p:sldMasterIdLst>
  <p:sldIdLst>
    <p:sldId id="256" r:id="rId4"/>
    <p:sldId id="399" r:id="rId5"/>
    <p:sldId id="259" r:id="rId6"/>
    <p:sldId id="417" r:id="rId7"/>
    <p:sldId id="401" r:id="rId8"/>
    <p:sldId id="402" r:id="rId9"/>
    <p:sldId id="404" r:id="rId10"/>
    <p:sldId id="413" r:id="rId11"/>
    <p:sldId id="271" r:id="rId12"/>
    <p:sldId id="405" r:id="rId13"/>
    <p:sldId id="391" r:id="rId14"/>
    <p:sldId id="412" r:id="rId15"/>
    <p:sldId id="410" r:id="rId16"/>
    <p:sldId id="409" r:id="rId17"/>
    <p:sldId id="411" r:id="rId18"/>
    <p:sldId id="406" r:id="rId19"/>
    <p:sldId id="414" r:id="rId20"/>
    <p:sldId id="416" r:id="rId21"/>
    <p:sldId id="415" r:id="rId22"/>
    <p:sldId id="27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5"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725F200-2765-905E-4F23-0FF71B6E2A60}" name="Carmen Aguilar" initials="CA" userId="S::caguilar@irsicaixa.es::ff2f1886-c145-4b66-95cc-1046cd534af0" providerId="AD"/>
  <p188:author id="{A7AE4140-A399-D3C0-71BE-BCCF76D0B1BB}" name="Virginia Arrazubi" initials="VA" userId="499100686e4914b4" providerId="Windows Live"/>
  <p188:author id="{1C6D855D-92D0-EAA9-7592-CCF750A28A42}" name="Maria de los Angeles Caldeiro" initials="MC" userId="S::macaldeiro@springernature.com::2bb026c3-8c4c-4348-acdc-b3f848e29537" providerId="AD"/>
  <p188:author id="{D02F65CF-01B3-F00B-ED0D-21F090E9770F}" name="Cristina G.Viloria" initials="CG" userId="804d0301098e3b2f"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EBEB"/>
    <a:srgbClr val="F5F5F5"/>
    <a:srgbClr val="000000"/>
    <a:srgbClr val="3C3C3C"/>
    <a:srgbClr val="F26D1D"/>
    <a:srgbClr val="F69727"/>
    <a:srgbClr val="F8BA0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C92674-C87B-4B66-BE8F-4EDF58F8B300}" v="20" dt="2026-02-09T09:51:54.742"/>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28" autoAdjust="0"/>
    <p:restoredTop sz="94673"/>
  </p:normalViewPr>
  <p:slideViewPr>
    <p:cSldViewPr snapToGrid="0">
      <p:cViewPr varScale="1">
        <p:scale>
          <a:sx n="101" d="100"/>
          <a:sy n="101" d="100"/>
        </p:scale>
        <p:origin x="600" y="108"/>
      </p:cViewPr>
      <p:guideLst>
        <p:guide orient="horz" pos="2115"/>
        <p:guide pos="3840"/>
      </p:guideLst>
    </p:cSldViewPr>
  </p:slideViewPr>
  <p:notesTextViewPr>
    <p:cViewPr>
      <p:scale>
        <a:sx n="200" d="100"/>
        <a:sy n="2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microsoft.com/office/2015/10/relationships/revisionInfo" Target="revisionInfo.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Diapositiva de título ">
    <p:spTree>
      <p:nvGrpSpPr>
        <p:cNvPr id="1" name=""/>
        <p:cNvGrpSpPr/>
        <p:nvPr/>
      </p:nvGrpSpPr>
      <p:grpSpPr>
        <a:xfrm>
          <a:off x="0" y="0"/>
          <a:ext cx="0" cy="0"/>
          <a:chOff x="0" y="0"/>
          <a:chExt cx="0" cy="0"/>
        </a:xfrm>
      </p:grpSpPr>
      <p:pic>
        <p:nvPicPr>
          <p:cNvPr id="734" name="Imagen 733">
            <a:extLst>
              <a:ext uri="{FF2B5EF4-FFF2-40B4-BE49-F238E27FC236}">
                <a16:creationId xmlns:a16="http://schemas.microsoft.com/office/drawing/2014/main" id="{301680DA-21A1-50A0-1E9F-70715BFAF58A}"/>
              </a:ext>
            </a:extLst>
          </p:cNvPr>
          <p:cNvPicPr>
            <a:picLocks noChangeAspect="1"/>
          </p:cNvPicPr>
          <p:nvPr/>
        </p:nvPicPr>
        <p:blipFill>
          <a:blip r:embed="rId2"/>
          <a:stretch>
            <a:fillRect/>
          </a:stretch>
        </p:blipFill>
        <p:spPr>
          <a:xfrm>
            <a:off x="0" y="141195"/>
            <a:ext cx="12192000" cy="6716805"/>
          </a:xfrm>
          <a:prstGeom prst="rect">
            <a:avLst/>
          </a:prstGeom>
        </p:spPr>
      </p:pic>
      <p:sp>
        <p:nvSpPr>
          <p:cNvPr id="735" name="Rectángulo 734">
            <a:extLst>
              <a:ext uri="{FF2B5EF4-FFF2-40B4-BE49-F238E27FC236}">
                <a16:creationId xmlns:a16="http://schemas.microsoft.com/office/drawing/2014/main" id="{001966B6-3A53-DD2E-6A1C-C35B8A2F46A0}"/>
              </a:ext>
            </a:extLst>
          </p:cNvPr>
          <p:cNvSpPr/>
          <p:nvPr/>
        </p:nvSpPr>
        <p:spPr>
          <a:xfrm>
            <a:off x="355892" y="0"/>
            <a:ext cx="703944" cy="1143340"/>
          </a:xfrm>
          <a:prstGeom prst="rect">
            <a:avLst/>
          </a:prstGeom>
          <a:gradFill flip="none" rotWithShape="1">
            <a:gsLst>
              <a:gs pos="0">
                <a:schemeClr val="accent5"/>
              </a:gs>
              <a:gs pos="54000">
                <a:schemeClr val="accent4"/>
              </a:gs>
              <a:gs pos="75000">
                <a:schemeClr val="accent3"/>
              </a:gs>
              <a:gs pos="100000">
                <a:schemeClr val="accent2"/>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6" name="Rectángulo 735">
            <a:extLst>
              <a:ext uri="{FF2B5EF4-FFF2-40B4-BE49-F238E27FC236}">
                <a16:creationId xmlns:a16="http://schemas.microsoft.com/office/drawing/2014/main" id="{64A768FD-7C5D-C795-D627-F0D24DD7DA57}"/>
              </a:ext>
            </a:extLst>
          </p:cNvPr>
          <p:cNvSpPr/>
          <p:nvPr/>
        </p:nvSpPr>
        <p:spPr>
          <a:xfrm>
            <a:off x="2103124" y="1260007"/>
            <a:ext cx="10088880" cy="399288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737" name="Subtitle 2">
            <a:extLst>
              <a:ext uri="{FF2B5EF4-FFF2-40B4-BE49-F238E27FC236}">
                <a16:creationId xmlns:a16="http://schemas.microsoft.com/office/drawing/2014/main" id="{DCF70594-C426-7D92-523A-9A1E6B920051}"/>
              </a:ext>
            </a:extLst>
          </p:cNvPr>
          <p:cNvSpPr>
            <a:spLocks noGrp="1"/>
          </p:cNvSpPr>
          <p:nvPr>
            <p:ph type="subTitle" idx="1" hasCustomPrompt="1"/>
          </p:nvPr>
        </p:nvSpPr>
        <p:spPr>
          <a:xfrm>
            <a:off x="4160592" y="3717732"/>
            <a:ext cx="7515474" cy="407890"/>
          </a:xfrm>
          <a:prstGeom prst="rect">
            <a:avLst/>
          </a:prstGeom>
        </p:spPr>
        <p:txBody>
          <a:bodyPr lIns="274320" anchor="b">
            <a:normAutofit/>
          </a:bodyPr>
          <a:lstStyle>
            <a:lvl1pPr marL="0" indent="0" algn="r">
              <a:buNone/>
              <a:defRPr sz="1400">
                <a:solidFill>
                  <a:schemeClr val="accent6">
                    <a:lumMod val="20000"/>
                    <a:lumOff val="80000"/>
                  </a:schemeClr>
                </a:solidFill>
              </a:defRPr>
            </a:lvl1pPr>
            <a:lvl2pPr marL="342888" indent="0" algn="ctr">
              <a:buNone/>
              <a:defRPr sz="1500"/>
            </a:lvl2pPr>
            <a:lvl3pPr marL="685777" indent="0" algn="ctr">
              <a:buNone/>
              <a:defRPr sz="1350"/>
            </a:lvl3pPr>
            <a:lvl4pPr marL="1028665" indent="0" algn="ctr">
              <a:buNone/>
              <a:defRPr sz="1200"/>
            </a:lvl4pPr>
            <a:lvl5pPr marL="1371554" indent="0" algn="ctr">
              <a:buNone/>
              <a:defRPr sz="1200"/>
            </a:lvl5pPr>
            <a:lvl6pPr marL="1714443" indent="0" algn="ctr">
              <a:buNone/>
              <a:defRPr sz="1200"/>
            </a:lvl6pPr>
            <a:lvl7pPr marL="2057332" indent="0" algn="ctr">
              <a:buNone/>
              <a:defRPr sz="1200"/>
            </a:lvl7pPr>
            <a:lvl8pPr marL="2400220" indent="0" algn="ctr">
              <a:buNone/>
              <a:defRPr sz="1200"/>
            </a:lvl8pPr>
            <a:lvl9pPr marL="2743109" indent="0" algn="ctr">
              <a:buNone/>
              <a:defRPr sz="1200"/>
            </a:lvl9pPr>
          </a:lstStyle>
          <a:p>
            <a:r>
              <a:rPr lang="en-US"/>
              <a:t>Click to edit the authors’ names</a:t>
            </a:r>
          </a:p>
        </p:txBody>
      </p:sp>
      <p:sp>
        <p:nvSpPr>
          <p:cNvPr id="738" name="Marcador de texto 220">
            <a:extLst>
              <a:ext uri="{FF2B5EF4-FFF2-40B4-BE49-F238E27FC236}">
                <a16:creationId xmlns:a16="http://schemas.microsoft.com/office/drawing/2014/main" id="{4EBB1049-B35E-618A-D671-DEBC135BDE8D}"/>
              </a:ext>
            </a:extLst>
          </p:cNvPr>
          <p:cNvSpPr>
            <a:spLocks noGrp="1"/>
          </p:cNvSpPr>
          <p:nvPr>
            <p:ph type="body" sz="quarter" idx="14" hasCustomPrompt="1"/>
          </p:nvPr>
        </p:nvSpPr>
        <p:spPr>
          <a:xfrm>
            <a:off x="2621284" y="2860439"/>
            <a:ext cx="9054783" cy="714519"/>
          </a:xfrm>
        </p:spPr>
        <p:txBody>
          <a:bodyPr anchor="b">
            <a:noAutofit/>
          </a:bodyPr>
          <a:lstStyle>
            <a:lvl1pPr marL="0" indent="0" algn="r">
              <a:buNone/>
              <a:defRPr sz="6600" b="1">
                <a:solidFill>
                  <a:schemeClr val="accent5">
                    <a:lumMod val="20000"/>
                    <a:lumOff val="80000"/>
                  </a:schemeClr>
                </a:solidFill>
              </a:defRPr>
            </a:lvl1pPr>
          </a:lstStyle>
          <a:p>
            <a:pPr lvl="0"/>
            <a:r>
              <a:rPr lang="es-ES"/>
              <a:t>Edit type of cancer</a:t>
            </a:r>
          </a:p>
        </p:txBody>
      </p:sp>
      <p:sp>
        <p:nvSpPr>
          <p:cNvPr id="739" name="Marcador de texto 220">
            <a:extLst>
              <a:ext uri="{FF2B5EF4-FFF2-40B4-BE49-F238E27FC236}">
                <a16:creationId xmlns:a16="http://schemas.microsoft.com/office/drawing/2014/main" id="{100CE106-49CB-8E8D-6FBD-C4F54E7CB9FB}"/>
              </a:ext>
            </a:extLst>
          </p:cNvPr>
          <p:cNvSpPr>
            <a:spLocks noGrp="1"/>
          </p:cNvSpPr>
          <p:nvPr>
            <p:ph type="body" sz="quarter" idx="15" hasCustomPrompt="1"/>
          </p:nvPr>
        </p:nvSpPr>
        <p:spPr>
          <a:xfrm>
            <a:off x="9367780" y="4614245"/>
            <a:ext cx="2308285" cy="613962"/>
          </a:xfrm>
        </p:spPr>
        <p:txBody>
          <a:bodyPr anchor="b">
            <a:noAutofit/>
          </a:bodyPr>
          <a:lstStyle>
            <a:lvl1pPr marL="0" indent="0" algn="r">
              <a:buNone/>
              <a:defRPr sz="4800" b="1">
                <a:solidFill>
                  <a:schemeClr val="bg1"/>
                </a:solidFill>
              </a:defRPr>
            </a:lvl1pPr>
          </a:lstStyle>
          <a:p>
            <a:pPr lvl="0"/>
            <a:r>
              <a:rPr lang="es-ES"/>
              <a:t>Year</a:t>
            </a:r>
          </a:p>
        </p:txBody>
      </p:sp>
      <p:sp>
        <p:nvSpPr>
          <p:cNvPr id="740" name="Title 1">
            <a:extLst>
              <a:ext uri="{FF2B5EF4-FFF2-40B4-BE49-F238E27FC236}">
                <a16:creationId xmlns:a16="http://schemas.microsoft.com/office/drawing/2014/main" id="{9B52714D-874B-ED27-09B3-78AE7A79AFFB}"/>
              </a:ext>
            </a:extLst>
          </p:cNvPr>
          <p:cNvSpPr>
            <a:spLocks noGrp="1"/>
          </p:cNvSpPr>
          <p:nvPr>
            <p:ph type="ctrTitle" hasCustomPrompt="1"/>
          </p:nvPr>
        </p:nvSpPr>
        <p:spPr>
          <a:xfrm>
            <a:off x="2651764" y="1845538"/>
            <a:ext cx="9024303" cy="712152"/>
          </a:xfrm>
          <a:prstGeom prst="rect">
            <a:avLst/>
          </a:prstGeom>
        </p:spPr>
        <p:txBody>
          <a:bodyPr lIns="274320" rIns="0" anchor="b">
            <a:noAutofit/>
          </a:bodyPr>
          <a:lstStyle>
            <a:lvl1pPr algn="r">
              <a:defRPr sz="4000" b="1">
                <a:solidFill>
                  <a:schemeClr val="bg1">
                    <a:lumMod val="95000"/>
                  </a:schemeClr>
                </a:solidFill>
              </a:defRPr>
            </a:lvl1pPr>
          </a:lstStyle>
          <a:p>
            <a:r>
              <a:rPr lang="en-US"/>
              <a:t>SEOM-GEICO clinical guidelines on</a:t>
            </a:r>
          </a:p>
        </p:txBody>
      </p:sp>
      <p:pic>
        <p:nvPicPr>
          <p:cNvPr id="741" name="Imagen 740" descr="Un dibujo con letras&#10;&#10;El contenido generado por IA puede ser incorrecto.">
            <a:extLst>
              <a:ext uri="{FF2B5EF4-FFF2-40B4-BE49-F238E27FC236}">
                <a16:creationId xmlns:a16="http://schemas.microsoft.com/office/drawing/2014/main" id="{CF1C6C6D-BEC3-8FF2-63EC-646A9ABB64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3227" y="4458044"/>
            <a:ext cx="1063126" cy="619923"/>
          </a:xfrm>
          <a:prstGeom prst="rect">
            <a:avLst/>
          </a:prstGeom>
        </p:spPr>
      </p:pic>
      <p:sp>
        <p:nvSpPr>
          <p:cNvPr id="742" name="Marcador de texto 130">
            <a:extLst>
              <a:ext uri="{FF2B5EF4-FFF2-40B4-BE49-F238E27FC236}">
                <a16:creationId xmlns:a16="http://schemas.microsoft.com/office/drawing/2014/main" id="{64A48DB6-A0F8-BF38-CC6A-F816ED27CC15}"/>
              </a:ext>
            </a:extLst>
          </p:cNvPr>
          <p:cNvSpPr>
            <a:spLocks noGrp="1"/>
          </p:cNvSpPr>
          <p:nvPr>
            <p:ph type="body" sz="quarter" idx="16" hasCustomPrompt="1"/>
          </p:nvPr>
        </p:nvSpPr>
        <p:spPr>
          <a:xfrm>
            <a:off x="4136023" y="4423505"/>
            <a:ext cx="5200897" cy="679241"/>
          </a:xfrm>
        </p:spPr>
        <p:txBody>
          <a:bodyPr anchor="b">
            <a:noAutofit/>
          </a:bodyPr>
          <a:lstStyle>
            <a:lvl1pPr marL="0" indent="0">
              <a:buNone/>
              <a:defRPr sz="1600">
                <a:solidFill>
                  <a:schemeClr val="bg1"/>
                </a:solidFill>
              </a:defRPr>
            </a:lvl1pPr>
            <a:lvl2pPr>
              <a:defRPr sz="1600"/>
            </a:lvl2pPr>
            <a:lvl3pPr>
              <a:defRPr sz="1600"/>
            </a:lvl3pPr>
            <a:lvl4pPr>
              <a:defRPr sz="1600"/>
            </a:lvl4pPr>
            <a:lvl5pPr>
              <a:defRPr sz="1600"/>
            </a:lvl5pPr>
          </a:lstStyle>
          <a:p>
            <a:pPr lvl="0"/>
            <a:r>
              <a:rPr lang="es-ES"/>
              <a:t>Edit DOI</a:t>
            </a:r>
            <a:endParaRPr lang="en-GB"/>
          </a:p>
        </p:txBody>
      </p:sp>
      <p:sp>
        <p:nvSpPr>
          <p:cNvPr id="743" name="Marcador de texto 133">
            <a:extLst>
              <a:ext uri="{FF2B5EF4-FFF2-40B4-BE49-F238E27FC236}">
                <a16:creationId xmlns:a16="http://schemas.microsoft.com/office/drawing/2014/main" id="{DD9889C3-93DD-307A-100E-E24210D7260B}"/>
              </a:ext>
            </a:extLst>
          </p:cNvPr>
          <p:cNvSpPr>
            <a:spLocks noGrp="1"/>
          </p:cNvSpPr>
          <p:nvPr>
            <p:ph type="body" sz="quarter" idx="17" hasCustomPrompt="1"/>
          </p:nvPr>
        </p:nvSpPr>
        <p:spPr>
          <a:xfrm>
            <a:off x="7304249" y="5268156"/>
            <a:ext cx="4388274" cy="378467"/>
          </a:xfrm>
        </p:spPr>
        <p:txBody>
          <a:bodyPr anchor="ctr">
            <a:noAutofit/>
          </a:bodyPr>
          <a:lstStyle>
            <a:lvl1pPr marL="0" indent="0" algn="r">
              <a:buNone/>
              <a:defRPr sz="1300">
                <a:solidFill>
                  <a:schemeClr val="accent1"/>
                </a:solidFill>
                <a:latin typeface="Arial Narrow" panose="020B0606020202030204" pitchFamily="34" charset="0"/>
              </a:defRPr>
            </a:lvl1pPr>
            <a:lvl2pPr marL="342797" indent="0">
              <a:buNone/>
              <a:defRPr sz="1400">
                <a:solidFill>
                  <a:schemeClr val="accent1"/>
                </a:solidFill>
              </a:defRPr>
            </a:lvl2pPr>
            <a:lvl3pPr marL="685594" indent="0">
              <a:buNone/>
              <a:defRPr sz="1400">
                <a:solidFill>
                  <a:schemeClr val="accent1"/>
                </a:solidFill>
              </a:defRPr>
            </a:lvl3pPr>
            <a:lvl4pPr marL="1028391" indent="0">
              <a:buNone/>
              <a:defRPr sz="1400">
                <a:solidFill>
                  <a:schemeClr val="accent1"/>
                </a:solidFill>
              </a:defRPr>
            </a:lvl4pPr>
            <a:lvl5pPr marL="1371188" indent="0">
              <a:buNone/>
              <a:defRPr sz="1400">
                <a:solidFill>
                  <a:schemeClr val="accent1"/>
                </a:solidFill>
              </a:defRPr>
            </a:lvl5pPr>
          </a:lstStyle>
          <a:p>
            <a:pPr lvl="0"/>
            <a:r>
              <a:rPr lang="es-ES"/>
              <a:t>Edit Updated versión VX.X Month Year</a:t>
            </a:r>
            <a:endParaRPr lang="en-GB"/>
          </a:p>
        </p:txBody>
      </p:sp>
      <p:sp>
        <p:nvSpPr>
          <p:cNvPr id="2" name="Marcador de fecha 1">
            <a:extLst>
              <a:ext uri="{FF2B5EF4-FFF2-40B4-BE49-F238E27FC236}">
                <a16:creationId xmlns:a16="http://schemas.microsoft.com/office/drawing/2014/main" id="{F0E28339-09C1-B8A3-25B3-852B08385A2F}"/>
              </a:ext>
            </a:extLst>
          </p:cNvPr>
          <p:cNvSpPr>
            <a:spLocks noGrp="1"/>
          </p:cNvSpPr>
          <p:nvPr>
            <p:ph type="dt" sz="half" idx="18"/>
          </p:nvPr>
        </p:nvSpPr>
        <p:spPr/>
        <p:txBody>
          <a:bodyPr/>
          <a:lstStyle/>
          <a:p>
            <a:fld id="{DB27495E-F5D3-4319-9864-B175ACF88E0F}" type="datetimeFigureOut">
              <a:rPr lang="en-GB" smtClean="0"/>
              <a:t>20/03/2026</a:t>
            </a:fld>
            <a:endParaRPr lang="en-GB"/>
          </a:p>
        </p:txBody>
      </p:sp>
      <p:sp>
        <p:nvSpPr>
          <p:cNvPr id="3" name="Marcador de pie de página 2">
            <a:extLst>
              <a:ext uri="{FF2B5EF4-FFF2-40B4-BE49-F238E27FC236}">
                <a16:creationId xmlns:a16="http://schemas.microsoft.com/office/drawing/2014/main" id="{E8F0A8CF-707A-BA68-6962-EC0FB23F5331}"/>
              </a:ext>
            </a:extLst>
          </p:cNvPr>
          <p:cNvSpPr>
            <a:spLocks noGrp="1"/>
          </p:cNvSpPr>
          <p:nvPr>
            <p:ph type="ftr" sz="quarter" idx="19"/>
          </p:nvPr>
        </p:nvSpPr>
        <p:spPr/>
        <p:txBody>
          <a:bodyPr/>
          <a:lstStyle/>
          <a:p>
            <a:endParaRPr lang="en-GB"/>
          </a:p>
        </p:txBody>
      </p:sp>
      <p:sp>
        <p:nvSpPr>
          <p:cNvPr id="4" name="Marcador de número de diapositiva 3">
            <a:extLst>
              <a:ext uri="{FF2B5EF4-FFF2-40B4-BE49-F238E27FC236}">
                <a16:creationId xmlns:a16="http://schemas.microsoft.com/office/drawing/2014/main" id="{0D58EE2A-704B-6063-ED7E-854FC7764B9E}"/>
              </a:ext>
            </a:extLst>
          </p:cNvPr>
          <p:cNvSpPr>
            <a:spLocks noGrp="1"/>
          </p:cNvSpPr>
          <p:nvPr>
            <p:ph type="sldNum" sz="quarter" idx="20"/>
          </p:nvPr>
        </p:nvSpPr>
        <p:spPr/>
        <p:txBody>
          <a:bodyPr/>
          <a:lstStyle/>
          <a:p>
            <a:fld id="{893D5A5E-66CB-4D5C-8784-CE1BBF57F9BA}" type="slidenum">
              <a:rPr lang="en-GB" smtClean="0"/>
              <a:t>‹Nº›</a:t>
            </a:fld>
            <a:endParaRPr lang="en-GB"/>
          </a:p>
        </p:txBody>
      </p:sp>
    </p:spTree>
    <p:extLst>
      <p:ext uri="{BB962C8B-B14F-4D97-AF65-F5344CB8AC3E}">
        <p14:creationId xmlns:p14="http://schemas.microsoft.com/office/powerpoint/2010/main" val="38687140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apositiva de título alternativ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F2CF10-40AD-DFB2-835A-DBD3C03DB67F}"/>
              </a:ext>
            </a:extLst>
          </p:cNvPr>
          <p:cNvSpPr>
            <a:spLocks noGrp="1"/>
          </p:cNvSpPr>
          <p:nvPr>
            <p:ph type="ctrTitle"/>
          </p:nvPr>
        </p:nvSpPr>
        <p:spPr>
          <a:xfrm>
            <a:off x="1524000" y="1342417"/>
            <a:ext cx="9144000" cy="2568102"/>
          </a:xfrm>
          <a:prstGeom prst="rect">
            <a:avLst/>
          </a:prstGeom>
        </p:spPr>
        <p:txBody>
          <a:bodyPr anchor="b"/>
          <a:lstStyle>
            <a:lvl1pPr algn="ctr">
              <a:defRPr sz="6000">
                <a:solidFill>
                  <a:schemeClr val="tx2"/>
                </a:solidFill>
              </a:defRPr>
            </a:lvl1pPr>
          </a:lstStyle>
          <a:p>
            <a:r>
              <a:rPr lang="es-ES"/>
              <a:t>Haga clic para modificar el estilo de título del patrón</a:t>
            </a:r>
            <a:endParaRPr lang="en-GB"/>
          </a:p>
        </p:txBody>
      </p:sp>
      <p:sp>
        <p:nvSpPr>
          <p:cNvPr id="3" name="Subtítulo 2">
            <a:extLst>
              <a:ext uri="{FF2B5EF4-FFF2-40B4-BE49-F238E27FC236}">
                <a16:creationId xmlns:a16="http://schemas.microsoft.com/office/drawing/2014/main" id="{1E0F8FE6-A186-8E40-D1FC-16A578A51629}"/>
              </a:ext>
            </a:extLst>
          </p:cNvPr>
          <p:cNvSpPr>
            <a:spLocks noGrp="1"/>
          </p:cNvSpPr>
          <p:nvPr>
            <p:ph type="subTitle" idx="1"/>
          </p:nvPr>
        </p:nvSpPr>
        <p:spPr>
          <a:xfrm>
            <a:off x="1524000" y="4124528"/>
            <a:ext cx="9144000" cy="113327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GB"/>
          </a:p>
        </p:txBody>
      </p:sp>
      <p:sp>
        <p:nvSpPr>
          <p:cNvPr id="4" name="Marcador de fecha 3">
            <a:extLst>
              <a:ext uri="{FF2B5EF4-FFF2-40B4-BE49-F238E27FC236}">
                <a16:creationId xmlns:a16="http://schemas.microsoft.com/office/drawing/2014/main" id="{B4ED120C-2A0C-AAD7-206C-299DA2D3D339}"/>
              </a:ext>
            </a:extLst>
          </p:cNvPr>
          <p:cNvSpPr>
            <a:spLocks noGrp="1"/>
          </p:cNvSpPr>
          <p:nvPr>
            <p:ph type="dt" sz="half" idx="10"/>
          </p:nvPr>
        </p:nvSpPr>
        <p:spPr/>
        <p:txBody>
          <a:bodyPr/>
          <a:lstStyle/>
          <a:p>
            <a:fld id="{DB27495E-F5D3-4319-9864-B175ACF88E0F}" type="datetimeFigureOut">
              <a:rPr lang="en-GB" smtClean="0"/>
              <a:t>20/03/2026</a:t>
            </a:fld>
            <a:endParaRPr lang="en-GB"/>
          </a:p>
        </p:txBody>
      </p:sp>
      <p:sp>
        <p:nvSpPr>
          <p:cNvPr id="5" name="Marcador de pie de página 4">
            <a:extLst>
              <a:ext uri="{FF2B5EF4-FFF2-40B4-BE49-F238E27FC236}">
                <a16:creationId xmlns:a16="http://schemas.microsoft.com/office/drawing/2014/main" id="{1CFC3C96-E807-75C4-B40B-E09B9D2743F6}"/>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DEE162D7-A906-B21D-E977-8CD046FE07EA}"/>
              </a:ext>
            </a:extLst>
          </p:cNvPr>
          <p:cNvSpPr>
            <a:spLocks noGrp="1"/>
          </p:cNvSpPr>
          <p:nvPr>
            <p:ph type="sldNum" sz="quarter" idx="12"/>
          </p:nvPr>
        </p:nvSpPr>
        <p:spPr>
          <a:xfrm>
            <a:off x="11011710" y="6356350"/>
            <a:ext cx="956770" cy="365125"/>
          </a:xfrm>
          <a:prstGeom prst="rect">
            <a:avLst/>
          </a:prstGeom>
        </p:spPr>
        <p:txBody>
          <a:bodyPr/>
          <a:lstStyle/>
          <a:p>
            <a:fld id="{893D5A5E-66CB-4D5C-8784-CE1BBF57F9BA}" type="slidenum">
              <a:rPr lang="en-GB" smtClean="0"/>
              <a:t>‹Nº›</a:t>
            </a:fld>
            <a:endParaRPr lang="en-GB"/>
          </a:p>
        </p:txBody>
      </p:sp>
    </p:spTree>
    <p:extLst>
      <p:ext uri="{BB962C8B-B14F-4D97-AF65-F5344CB8AC3E}">
        <p14:creationId xmlns:p14="http://schemas.microsoft.com/office/powerpoint/2010/main" val="26542881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0B33AC-1F71-93E6-56E2-8D64F503B4AE}"/>
              </a:ext>
            </a:extLst>
          </p:cNvPr>
          <p:cNvSpPr>
            <a:spLocks noGrp="1"/>
          </p:cNvSpPr>
          <p:nvPr>
            <p:ph type="title"/>
          </p:nvPr>
        </p:nvSpPr>
        <p:spPr>
          <a:xfrm>
            <a:off x="460199" y="1297022"/>
            <a:ext cx="7568363" cy="2704289"/>
          </a:xfrm>
          <a:prstGeom prst="rect">
            <a:avLst/>
          </a:prstGeom>
        </p:spPr>
        <p:txBody>
          <a:bodyPr anchor="b"/>
          <a:lstStyle>
            <a:lvl1pPr>
              <a:defRPr sz="6000">
                <a:solidFill>
                  <a:schemeClr val="tx2"/>
                </a:solidFill>
              </a:defRPr>
            </a:lvl1p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59F29A1E-498F-7103-8D3C-B63E2774EAF3}"/>
              </a:ext>
            </a:extLst>
          </p:cNvPr>
          <p:cNvSpPr>
            <a:spLocks noGrp="1"/>
          </p:cNvSpPr>
          <p:nvPr>
            <p:ph type="body" idx="1"/>
          </p:nvPr>
        </p:nvSpPr>
        <p:spPr>
          <a:xfrm>
            <a:off x="460199" y="4306111"/>
            <a:ext cx="7568363" cy="1783539"/>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302BD38C-BBB8-18D8-9DE3-9F6B0C3ECB2A}"/>
              </a:ext>
            </a:extLst>
          </p:cNvPr>
          <p:cNvSpPr>
            <a:spLocks noGrp="1"/>
          </p:cNvSpPr>
          <p:nvPr>
            <p:ph type="dt" sz="half" idx="10"/>
          </p:nvPr>
        </p:nvSpPr>
        <p:spPr/>
        <p:txBody>
          <a:bodyPr/>
          <a:lstStyle/>
          <a:p>
            <a:fld id="{DB27495E-F5D3-4319-9864-B175ACF88E0F}" type="datetimeFigureOut">
              <a:rPr lang="en-GB" smtClean="0"/>
              <a:t>20/03/2026</a:t>
            </a:fld>
            <a:endParaRPr lang="en-GB"/>
          </a:p>
        </p:txBody>
      </p:sp>
      <p:sp>
        <p:nvSpPr>
          <p:cNvPr id="5" name="Marcador de pie de página 4">
            <a:extLst>
              <a:ext uri="{FF2B5EF4-FFF2-40B4-BE49-F238E27FC236}">
                <a16:creationId xmlns:a16="http://schemas.microsoft.com/office/drawing/2014/main" id="{2302F5E3-A6B8-EF05-DAFE-D91765FFDF87}"/>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1FA08D60-6183-C7FC-35C9-65E4F9438520}"/>
              </a:ext>
            </a:extLst>
          </p:cNvPr>
          <p:cNvSpPr>
            <a:spLocks noGrp="1"/>
          </p:cNvSpPr>
          <p:nvPr>
            <p:ph type="sldNum" sz="quarter" idx="12"/>
          </p:nvPr>
        </p:nvSpPr>
        <p:spPr>
          <a:xfrm>
            <a:off x="11011710" y="6356350"/>
            <a:ext cx="956770" cy="365125"/>
          </a:xfrm>
          <a:prstGeom prst="rect">
            <a:avLst/>
          </a:prstGeom>
        </p:spPr>
        <p:txBody>
          <a:bodyPr/>
          <a:lstStyle/>
          <a:p>
            <a:fld id="{893D5A5E-66CB-4D5C-8784-CE1BBF57F9BA}" type="slidenum">
              <a:rPr lang="en-GB" smtClean="0"/>
              <a:t>‹Nº›</a:t>
            </a:fld>
            <a:endParaRPr lang="en-GB"/>
          </a:p>
        </p:txBody>
      </p:sp>
    </p:spTree>
    <p:extLst>
      <p:ext uri="{BB962C8B-B14F-4D97-AF65-F5344CB8AC3E}">
        <p14:creationId xmlns:p14="http://schemas.microsoft.com/office/powerpoint/2010/main" val="242480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Índice 6 items">
    <p:bg>
      <p:bgPr>
        <a:solidFill>
          <a:schemeClr val="bg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A0D9AD-3F86-E133-1134-1C8A8CA17D4F}"/>
              </a:ext>
            </a:extLst>
          </p:cNvPr>
          <p:cNvSpPr>
            <a:spLocks noGrp="1"/>
          </p:cNvSpPr>
          <p:nvPr>
            <p:ph type="title" hasCustomPrompt="1"/>
          </p:nvPr>
        </p:nvSpPr>
        <p:spPr>
          <a:xfrm>
            <a:off x="1021080" y="47172"/>
            <a:ext cx="8009144" cy="648806"/>
          </a:xfrm>
          <a:prstGeom prst="rect">
            <a:avLst/>
          </a:prstGeom>
        </p:spPr>
        <p:txBody>
          <a:bodyPr/>
          <a:lstStyle>
            <a:lvl1pPr>
              <a:defRPr/>
            </a:lvl1pPr>
          </a:lstStyle>
          <a:p>
            <a:r>
              <a:rPr lang="es-ES"/>
              <a:t>Haga clic para insertar el índice</a:t>
            </a:r>
            <a:endParaRPr lang="en-GB"/>
          </a:p>
        </p:txBody>
      </p:sp>
      <p:sp>
        <p:nvSpPr>
          <p:cNvPr id="3" name="Marcador de fecha 2">
            <a:extLst>
              <a:ext uri="{FF2B5EF4-FFF2-40B4-BE49-F238E27FC236}">
                <a16:creationId xmlns:a16="http://schemas.microsoft.com/office/drawing/2014/main" id="{41843516-36C2-D2B6-9D62-9D433B92E4CE}"/>
              </a:ext>
            </a:extLst>
          </p:cNvPr>
          <p:cNvSpPr>
            <a:spLocks noGrp="1"/>
          </p:cNvSpPr>
          <p:nvPr>
            <p:ph type="dt" sz="half" idx="10"/>
          </p:nvPr>
        </p:nvSpPr>
        <p:spPr/>
        <p:txBody>
          <a:bodyPr/>
          <a:lstStyle/>
          <a:p>
            <a:fld id="{DB27495E-F5D3-4319-9864-B175ACF88E0F}" type="datetimeFigureOut">
              <a:rPr lang="en-GB" smtClean="0"/>
              <a:t>20/03/2026</a:t>
            </a:fld>
            <a:endParaRPr lang="en-GB"/>
          </a:p>
        </p:txBody>
      </p:sp>
      <p:sp>
        <p:nvSpPr>
          <p:cNvPr id="4" name="Marcador de pie de página 3">
            <a:extLst>
              <a:ext uri="{FF2B5EF4-FFF2-40B4-BE49-F238E27FC236}">
                <a16:creationId xmlns:a16="http://schemas.microsoft.com/office/drawing/2014/main" id="{C9EE39E7-A34B-A1F0-19AE-7EE1D05871EE}"/>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id="{738D6261-6527-734C-9CFF-4D132A327EA0}"/>
              </a:ext>
            </a:extLst>
          </p:cNvPr>
          <p:cNvSpPr>
            <a:spLocks noGrp="1"/>
          </p:cNvSpPr>
          <p:nvPr>
            <p:ph type="sldNum" sz="quarter" idx="12"/>
          </p:nvPr>
        </p:nvSpPr>
        <p:spPr>
          <a:xfrm>
            <a:off x="11011710" y="6356350"/>
            <a:ext cx="956770" cy="365125"/>
          </a:xfrm>
          <a:prstGeom prst="rect">
            <a:avLst/>
          </a:prstGeom>
        </p:spPr>
        <p:txBody>
          <a:bodyPr/>
          <a:lstStyle/>
          <a:p>
            <a:fld id="{893D5A5E-66CB-4D5C-8784-CE1BBF57F9BA}" type="slidenum">
              <a:rPr lang="en-GB" smtClean="0"/>
              <a:t>‹Nº›</a:t>
            </a:fld>
            <a:endParaRPr lang="en-GB"/>
          </a:p>
        </p:txBody>
      </p:sp>
      <p:sp>
        <p:nvSpPr>
          <p:cNvPr id="6" name="Marcador de posición de imagen 6">
            <a:extLst>
              <a:ext uri="{FF2B5EF4-FFF2-40B4-BE49-F238E27FC236}">
                <a16:creationId xmlns:a16="http://schemas.microsoft.com/office/drawing/2014/main" id="{AF1B443E-B3C4-3DDB-16B4-0D7A1437AF48}"/>
              </a:ext>
            </a:extLst>
          </p:cNvPr>
          <p:cNvSpPr>
            <a:spLocks noGrp="1"/>
          </p:cNvSpPr>
          <p:nvPr>
            <p:ph type="pic" sz="quarter" idx="13" hasCustomPrompt="1"/>
          </p:nvPr>
        </p:nvSpPr>
        <p:spPr>
          <a:xfrm>
            <a:off x="453470" y="170021"/>
            <a:ext cx="520700" cy="520700"/>
          </a:xfrm>
        </p:spPr>
        <p:txBody>
          <a:bodyPr/>
          <a:lstStyle/>
          <a:p>
            <a:r>
              <a:rPr lang="es-ES"/>
              <a:t>n</a:t>
            </a:r>
            <a:endParaRPr lang="en-GB"/>
          </a:p>
        </p:txBody>
      </p:sp>
      <p:grpSp>
        <p:nvGrpSpPr>
          <p:cNvPr id="34" name="Grupo 33">
            <a:extLst>
              <a:ext uri="{FF2B5EF4-FFF2-40B4-BE49-F238E27FC236}">
                <a16:creationId xmlns:a16="http://schemas.microsoft.com/office/drawing/2014/main" id="{D702723D-9AB5-0A7A-C9B7-5295BAAE65E9}"/>
              </a:ext>
            </a:extLst>
          </p:cNvPr>
          <p:cNvGrpSpPr/>
          <p:nvPr/>
        </p:nvGrpSpPr>
        <p:grpSpPr>
          <a:xfrm>
            <a:off x="-51454" y="1263532"/>
            <a:ext cx="1498481" cy="511786"/>
            <a:chOff x="-51454" y="1263532"/>
            <a:chExt cx="1498481" cy="511786"/>
          </a:xfrm>
        </p:grpSpPr>
        <p:sp>
          <p:nvSpPr>
            <p:cNvPr id="7" name="Rounded Rectangle 31">
              <a:extLst>
                <a:ext uri="{FF2B5EF4-FFF2-40B4-BE49-F238E27FC236}">
                  <a16:creationId xmlns:a16="http://schemas.microsoft.com/office/drawing/2014/main" id="{5855855C-FC0D-5F44-178D-F8EF82415589}"/>
                </a:ext>
              </a:extLst>
            </p:cNvPr>
            <p:cNvSpPr/>
            <p:nvPr/>
          </p:nvSpPr>
          <p:spPr>
            <a:xfrm>
              <a:off x="-51454" y="1358345"/>
              <a:ext cx="1358850" cy="340437"/>
            </a:xfrm>
            <a:prstGeom prst="roundRect">
              <a:avLst>
                <a:gd name="adj" fmla="val 10321"/>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3" name="Oval 3">
              <a:extLst>
                <a:ext uri="{FF2B5EF4-FFF2-40B4-BE49-F238E27FC236}">
                  <a16:creationId xmlns:a16="http://schemas.microsoft.com/office/drawing/2014/main" id="{F0FA0111-C1F0-B7E6-29BD-EAE3FFAE9924}"/>
                </a:ext>
              </a:extLst>
            </p:cNvPr>
            <p:cNvSpPr/>
            <p:nvPr/>
          </p:nvSpPr>
          <p:spPr>
            <a:xfrm>
              <a:off x="939316" y="1263532"/>
              <a:ext cx="507711" cy="507711"/>
            </a:xfrm>
            <a:prstGeom prst="ellipse">
              <a:avLst/>
            </a:prstGeom>
            <a:solidFill>
              <a:schemeClr val="accent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5" name="TextBox 56">
              <a:extLst>
                <a:ext uri="{FF2B5EF4-FFF2-40B4-BE49-F238E27FC236}">
                  <a16:creationId xmlns:a16="http://schemas.microsoft.com/office/drawing/2014/main" id="{FBC4CC7E-B1AE-1541-91E4-6EA5B90B515F}"/>
                </a:ext>
              </a:extLst>
            </p:cNvPr>
            <p:cNvSpPr txBox="1"/>
            <p:nvPr/>
          </p:nvSpPr>
          <p:spPr>
            <a:xfrm>
              <a:off x="469836" y="1313653"/>
              <a:ext cx="662233" cy="461665"/>
            </a:xfrm>
            <a:prstGeom prst="rect">
              <a:avLst/>
            </a:prstGeom>
            <a:noFill/>
          </p:spPr>
          <p:txBody>
            <a:bodyPr wrap="square" rtlCol="0">
              <a:spAutoFit/>
            </a:bodyPr>
            <a:lstStyle/>
            <a:p>
              <a:r>
                <a:rPr lang="en-US" sz="2400" dirty="0">
                  <a:solidFill>
                    <a:srgbClr val="FFFFFF"/>
                  </a:solidFill>
                </a:rPr>
                <a:t>01</a:t>
              </a:r>
            </a:p>
          </p:txBody>
        </p:sp>
      </p:grpSp>
      <p:grpSp>
        <p:nvGrpSpPr>
          <p:cNvPr id="32" name="Grupo 31">
            <a:extLst>
              <a:ext uri="{FF2B5EF4-FFF2-40B4-BE49-F238E27FC236}">
                <a16:creationId xmlns:a16="http://schemas.microsoft.com/office/drawing/2014/main" id="{17773673-49C2-C652-0F69-76D0EB0C9732}"/>
              </a:ext>
            </a:extLst>
          </p:cNvPr>
          <p:cNvGrpSpPr/>
          <p:nvPr/>
        </p:nvGrpSpPr>
        <p:grpSpPr>
          <a:xfrm>
            <a:off x="-1" y="2074640"/>
            <a:ext cx="1447028" cy="507711"/>
            <a:chOff x="-1" y="1901846"/>
            <a:chExt cx="1447028" cy="507711"/>
          </a:xfrm>
        </p:grpSpPr>
        <p:sp>
          <p:nvSpPr>
            <p:cNvPr id="8" name="Rounded Rectangle 32">
              <a:extLst>
                <a:ext uri="{FF2B5EF4-FFF2-40B4-BE49-F238E27FC236}">
                  <a16:creationId xmlns:a16="http://schemas.microsoft.com/office/drawing/2014/main" id="{7DB05265-12DD-F14B-E4E2-066F3090CB1E}"/>
                </a:ext>
              </a:extLst>
            </p:cNvPr>
            <p:cNvSpPr/>
            <p:nvPr/>
          </p:nvSpPr>
          <p:spPr>
            <a:xfrm>
              <a:off x="-1" y="1985484"/>
              <a:ext cx="1307395" cy="340437"/>
            </a:xfrm>
            <a:prstGeom prst="roundRect">
              <a:avLst>
                <a:gd name="adj" fmla="val 0"/>
              </a:avLst>
            </a:prstGeom>
            <a:solidFill>
              <a:srgbClr val="4D94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1" name="Oval 5">
              <a:extLst>
                <a:ext uri="{FF2B5EF4-FFF2-40B4-BE49-F238E27FC236}">
                  <a16:creationId xmlns:a16="http://schemas.microsoft.com/office/drawing/2014/main" id="{6769045A-99F1-5D41-F8B4-FA12FA4EE7E0}"/>
                </a:ext>
              </a:extLst>
            </p:cNvPr>
            <p:cNvSpPr/>
            <p:nvPr/>
          </p:nvSpPr>
          <p:spPr>
            <a:xfrm>
              <a:off x="939316" y="1901846"/>
              <a:ext cx="507711" cy="507711"/>
            </a:xfrm>
            <a:prstGeom prst="ellipse">
              <a:avLst/>
            </a:prstGeom>
            <a:solidFill>
              <a:srgbClr val="4D9494"/>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6" name="TextBox 57">
              <a:extLst>
                <a:ext uri="{FF2B5EF4-FFF2-40B4-BE49-F238E27FC236}">
                  <a16:creationId xmlns:a16="http://schemas.microsoft.com/office/drawing/2014/main" id="{F9CCF3F5-2A4F-E278-72F6-7E7FF7247D7D}"/>
                </a:ext>
              </a:extLst>
            </p:cNvPr>
            <p:cNvSpPr txBox="1"/>
            <p:nvPr/>
          </p:nvSpPr>
          <p:spPr>
            <a:xfrm>
              <a:off x="469836" y="1945530"/>
              <a:ext cx="662233" cy="461665"/>
            </a:xfrm>
            <a:prstGeom prst="rect">
              <a:avLst/>
            </a:prstGeom>
            <a:noFill/>
          </p:spPr>
          <p:txBody>
            <a:bodyPr wrap="square" rtlCol="0">
              <a:spAutoFit/>
            </a:bodyPr>
            <a:lstStyle/>
            <a:p>
              <a:r>
                <a:rPr lang="en-US" sz="2400" dirty="0">
                  <a:solidFill>
                    <a:srgbClr val="FFFFFF"/>
                  </a:solidFill>
                </a:rPr>
                <a:t>02</a:t>
              </a:r>
            </a:p>
          </p:txBody>
        </p:sp>
      </p:grpSp>
      <p:grpSp>
        <p:nvGrpSpPr>
          <p:cNvPr id="33" name="Grupo 32">
            <a:extLst>
              <a:ext uri="{FF2B5EF4-FFF2-40B4-BE49-F238E27FC236}">
                <a16:creationId xmlns:a16="http://schemas.microsoft.com/office/drawing/2014/main" id="{7FBFA26C-6FB8-D5CD-9BD6-7DE986733B86}"/>
              </a:ext>
            </a:extLst>
          </p:cNvPr>
          <p:cNvGrpSpPr/>
          <p:nvPr/>
        </p:nvGrpSpPr>
        <p:grpSpPr>
          <a:xfrm>
            <a:off x="-1" y="2881673"/>
            <a:ext cx="1447028" cy="507711"/>
            <a:chOff x="-1" y="2528984"/>
            <a:chExt cx="1447028" cy="507711"/>
          </a:xfrm>
        </p:grpSpPr>
        <p:sp>
          <p:nvSpPr>
            <p:cNvPr id="9" name="Rounded Rectangle 33">
              <a:extLst>
                <a:ext uri="{FF2B5EF4-FFF2-40B4-BE49-F238E27FC236}">
                  <a16:creationId xmlns:a16="http://schemas.microsoft.com/office/drawing/2014/main" id="{8B647284-8D0D-3752-9ED9-3D348180F907}"/>
                </a:ext>
              </a:extLst>
            </p:cNvPr>
            <p:cNvSpPr/>
            <p:nvPr/>
          </p:nvSpPr>
          <p:spPr>
            <a:xfrm>
              <a:off x="-1" y="2612622"/>
              <a:ext cx="1307397" cy="340437"/>
            </a:xfrm>
            <a:prstGeom prst="roundRect">
              <a:avLst>
                <a:gd name="adj" fmla="val 0"/>
              </a:avLst>
            </a:prstGeom>
            <a:solidFill>
              <a:srgbClr val="80B2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2" name="Oval 7">
              <a:extLst>
                <a:ext uri="{FF2B5EF4-FFF2-40B4-BE49-F238E27FC236}">
                  <a16:creationId xmlns:a16="http://schemas.microsoft.com/office/drawing/2014/main" id="{FBEF10E6-5A1C-C7FE-E063-4B08D69B8E5F}"/>
                </a:ext>
              </a:extLst>
            </p:cNvPr>
            <p:cNvSpPr/>
            <p:nvPr/>
          </p:nvSpPr>
          <p:spPr>
            <a:xfrm>
              <a:off x="939316" y="2528984"/>
              <a:ext cx="507711" cy="507711"/>
            </a:xfrm>
            <a:prstGeom prst="ellipse">
              <a:avLst/>
            </a:prstGeom>
            <a:solidFill>
              <a:srgbClr val="80B2B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7" name="TextBox 58">
              <a:extLst>
                <a:ext uri="{FF2B5EF4-FFF2-40B4-BE49-F238E27FC236}">
                  <a16:creationId xmlns:a16="http://schemas.microsoft.com/office/drawing/2014/main" id="{20AC58C7-921F-3B08-5DB6-77AEB1D3C84D}"/>
                </a:ext>
              </a:extLst>
            </p:cNvPr>
            <p:cNvSpPr txBox="1"/>
            <p:nvPr/>
          </p:nvSpPr>
          <p:spPr>
            <a:xfrm>
              <a:off x="469836" y="2573650"/>
              <a:ext cx="662233" cy="461665"/>
            </a:xfrm>
            <a:prstGeom prst="rect">
              <a:avLst/>
            </a:prstGeom>
            <a:noFill/>
          </p:spPr>
          <p:txBody>
            <a:bodyPr wrap="square" rtlCol="0">
              <a:spAutoFit/>
            </a:bodyPr>
            <a:lstStyle/>
            <a:p>
              <a:r>
                <a:rPr lang="en-US" sz="2400" dirty="0">
                  <a:solidFill>
                    <a:srgbClr val="FFFFFF"/>
                  </a:solidFill>
                </a:rPr>
                <a:t>03</a:t>
              </a:r>
            </a:p>
          </p:txBody>
        </p:sp>
      </p:grpSp>
      <p:grpSp>
        <p:nvGrpSpPr>
          <p:cNvPr id="35" name="Grupo 34">
            <a:extLst>
              <a:ext uri="{FF2B5EF4-FFF2-40B4-BE49-F238E27FC236}">
                <a16:creationId xmlns:a16="http://schemas.microsoft.com/office/drawing/2014/main" id="{0C167924-6123-C6EA-0352-3F2D3ADDADC8}"/>
              </a:ext>
            </a:extLst>
          </p:cNvPr>
          <p:cNvGrpSpPr/>
          <p:nvPr/>
        </p:nvGrpSpPr>
        <p:grpSpPr>
          <a:xfrm>
            <a:off x="-1" y="3688706"/>
            <a:ext cx="1447028" cy="507711"/>
            <a:chOff x="-1" y="4347868"/>
            <a:chExt cx="1447028" cy="507711"/>
          </a:xfrm>
        </p:grpSpPr>
        <p:sp>
          <p:nvSpPr>
            <p:cNvPr id="20" name="Rounded Rectangle 32">
              <a:extLst>
                <a:ext uri="{FF2B5EF4-FFF2-40B4-BE49-F238E27FC236}">
                  <a16:creationId xmlns:a16="http://schemas.microsoft.com/office/drawing/2014/main" id="{3BB1D540-B749-AFDF-9EED-F89EA68BA2B3}"/>
                </a:ext>
              </a:extLst>
            </p:cNvPr>
            <p:cNvSpPr/>
            <p:nvPr/>
          </p:nvSpPr>
          <p:spPr>
            <a:xfrm>
              <a:off x="-1" y="4431506"/>
              <a:ext cx="1307395" cy="340437"/>
            </a:xfrm>
            <a:prstGeom prst="roundRect">
              <a:avLst>
                <a:gd name="adj" fmla="val 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3" name="Oval 5">
              <a:extLst>
                <a:ext uri="{FF2B5EF4-FFF2-40B4-BE49-F238E27FC236}">
                  <a16:creationId xmlns:a16="http://schemas.microsoft.com/office/drawing/2014/main" id="{F35D888A-38D3-9416-70DB-3DEB8D866378}"/>
                </a:ext>
              </a:extLst>
            </p:cNvPr>
            <p:cNvSpPr/>
            <p:nvPr/>
          </p:nvSpPr>
          <p:spPr>
            <a:xfrm>
              <a:off x="939316" y="4347868"/>
              <a:ext cx="507711" cy="507711"/>
            </a:xfrm>
            <a:prstGeom prst="ellipse">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8" name="TextBox 57">
              <a:extLst>
                <a:ext uri="{FF2B5EF4-FFF2-40B4-BE49-F238E27FC236}">
                  <a16:creationId xmlns:a16="http://schemas.microsoft.com/office/drawing/2014/main" id="{8D97A667-00ED-3AA8-6E44-BDEA856CD866}"/>
                </a:ext>
              </a:extLst>
            </p:cNvPr>
            <p:cNvSpPr txBox="1"/>
            <p:nvPr/>
          </p:nvSpPr>
          <p:spPr>
            <a:xfrm>
              <a:off x="469836" y="4391552"/>
              <a:ext cx="662233" cy="461665"/>
            </a:xfrm>
            <a:prstGeom prst="rect">
              <a:avLst/>
            </a:prstGeom>
            <a:noFill/>
          </p:spPr>
          <p:txBody>
            <a:bodyPr wrap="square" rtlCol="0">
              <a:spAutoFit/>
            </a:bodyPr>
            <a:lstStyle/>
            <a:p>
              <a:r>
                <a:rPr lang="en-US" sz="2400">
                  <a:solidFill>
                    <a:srgbClr val="FFFFFF"/>
                  </a:solidFill>
                </a:rPr>
                <a:t>04</a:t>
              </a:r>
              <a:endParaRPr lang="en-US" sz="2400" dirty="0">
                <a:solidFill>
                  <a:srgbClr val="FFFFFF"/>
                </a:solidFill>
              </a:endParaRPr>
            </a:p>
          </p:txBody>
        </p:sp>
      </p:grpSp>
      <p:grpSp>
        <p:nvGrpSpPr>
          <p:cNvPr id="36" name="Grupo 35">
            <a:extLst>
              <a:ext uri="{FF2B5EF4-FFF2-40B4-BE49-F238E27FC236}">
                <a16:creationId xmlns:a16="http://schemas.microsoft.com/office/drawing/2014/main" id="{9253280D-F229-19FC-AEEB-F4AAFDB0E9AC}"/>
              </a:ext>
            </a:extLst>
          </p:cNvPr>
          <p:cNvGrpSpPr/>
          <p:nvPr/>
        </p:nvGrpSpPr>
        <p:grpSpPr>
          <a:xfrm>
            <a:off x="-2" y="4495739"/>
            <a:ext cx="1447029" cy="507711"/>
            <a:chOff x="-2" y="4975006"/>
            <a:chExt cx="1447029" cy="507711"/>
          </a:xfrm>
        </p:grpSpPr>
        <p:sp>
          <p:nvSpPr>
            <p:cNvPr id="21" name="Rounded Rectangle 33">
              <a:extLst>
                <a:ext uri="{FF2B5EF4-FFF2-40B4-BE49-F238E27FC236}">
                  <a16:creationId xmlns:a16="http://schemas.microsoft.com/office/drawing/2014/main" id="{608FAB49-7AB5-7884-FE24-2BF7AD962CB6}"/>
                </a:ext>
              </a:extLst>
            </p:cNvPr>
            <p:cNvSpPr/>
            <p:nvPr/>
          </p:nvSpPr>
          <p:spPr>
            <a:xfrm>
              <a:off x="-2" y="5058644"/>
              <a:ext cx="1307398" cy="340437"/>
            </a:xfrm>
            <a:prstGeom prst="roundRect">
              <a:avLst>
                <a:gd name="adj" fmla="val 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4" name="Oval 7">
              <a:extLst>
                <a:ext uri="{FF2B5EF4-FFF2-40B4-BE49-F238E27FC236}">
                  <a16:creationId xmlns:a16="http://schemas.microsoft.com/office/drawing/2014/main" id="{A80A3D70-18C7-7945-7E00-7E19539989DA}"/>
                </a:ext>
              </a:extLst>
            </p:cNvPr>
            <p:cNvSpPr/>
            <p:nvPr/>
          </p:nvSpPr>
          <p:spPr>
            <a:xfrm>
              <a:off x="939316" y="4975006"/>
              <a:ext cx="507711" cy="507711"/>
            </a:xfrm>
            <a:prstGeom prst="ellipse">
              <a:avLst/>
            </a:prstGeom>
            <a:solidFill>
              <a:schemeClr val="accent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9" name="TextBox 58">
              <a:extLst>
                <a:ext uri="{FF2B5EF4-FFF2-40B4-BE49-F238E27FC236}">
                  <a16:creationId xmlns:a16="http://schemas.microsoft.com/office/drawing/2014/main" id="{A5A8CCB4-E972-33EF-E392-B6C3ED9D5312}"/>
                </a:ext>
              </a:extLst>
            </p:cNvPr>
            <p:cNvSpPr txBox="1"/>
            <p:nvPr/>
          </p:nvSpPr>
          <p:spPr>
            <a:xfrm>
              <a:off x="469836" y="5019672"/>
              <a:ext cx="662233" cy="461665"/>
            </a:xfrm>
            <a:prstGeom prst="rect">
              <a:avLst/>
            </a:prstGeom>
            <a:noFill/>
          </p:spPr>
          <p:txBody>
            <a:bodyPr wrap="square" rtlCol="0">
              <a:spAutoFit/>
            </a:bodyPr>
            <a:lstStyle/>
            <a:p>
              <a:r>
                <a:rPr lang="en-US" sz="2400">
                  <a:solidFill>
                    <a:srgbClr val="FFFFFF"/>
                  </a:solidFill>
                </a:rPr>
                <a:t>05</a:t>
              </a:r>
              <a:endParaRPr lang="en-US" sz="2400" dirty="0">
                <a:solidFill>
                  <a:srgbClr val="FFFFFF"/>
                </a:solidFill>
              </a:endParaRPr>
            </a:p>
          </p:txBody>
        </p:sp>
      </p:grpSp>
      <p:grpSp>
        <p:nvGrpSpPr>
          <p:cNvPr id="37" name="Grupo 36">
            <a:extLst>
              <a:ext uri="{FF2B5EF4-FFF2-40B4-BE49-F238E27FC236}">
                <a16:creationId xmlns:a16="http://schemas.microsoft.com/office/drawing/2014/main" id="{19887F12-602B-E421-7672-5143F35A50A0}"/>
              </a:ext>
            </a:extLst>
          </p:cNvPr>
          <p:cNvGrpSpPr/>
          <p:nvPr/>
        </p:nvGrpSpPr>
        <p:grpSpPr>
          <a:xfrm>
            <a:off x="0" y="5302774"/>
            <a:ext cx="1447027" cy="507711"/>
            <a:chOff x="0" y="5602143"/>
            <a:chExt cx="1447027" cy="507711"/>
          </a:xfrm>
        </p:grpSpPr>
        <p:sp>
          <p:nvSpPr>
            <p:cNvPr id="22" name="Rounded Rectangle 34">
              <a:extLst>
                <a:ext uri="{FF2B5EF4-FFF2-40B4-BE49-F238E27FC236}">
                  <a16:creationId xmlns:a16="http://schemas.microsoft.com/office/drawing/2014/main" id="{7AF557BA-25EB-C3C0-13F3-1AB0A2A10A81}"/>
                </a:ext>
              </a:extLst>
            </p:cNvPr>
            <p:cNvSpPr/>
            <p:nvPr/>
          </p:nvSpPr>
          <p:spPr>
            <a:xfrm>
              <a:off x="0" y="5685781"/>
              <a:ext cx="1307396" cy="340437"/>
            </a:xfrm>
            <a:prstGeom prst="roundRect">
              <a:avLst>
                <a:gd name="adj" fmla="val 0"/>
              </a:avLst>
            </a:prstGeom>
            <a:solidFill>
              <a:schemeClr val="bg2">
                <a:lumMod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FFFFFF"/>
                </a:solidFill>
              </a:endParaRPr>
            </a:p>
          </p:txBody>
        </p:sp>
        <p:sp>
          <p:nvSpPr>
            <p:cNvPr id="26" name="Oval 9">
              <a:extLst>
                <a:ext uri="{FF2B5EF4-FFF2-40B4-BE49-F238E27FC236}">
                  <a16:creationId xmlns:a16="http://schemas.microsoft.com/office/drawing/2014/main" id="{399A00C0-3779-9078-A8B6-F859B404C5DC}"/>
                </a:ext>
              </a:extLst>
            </p:cNvPr>
            <p:cNvSpPr/>
            <p:nvPr/>
          </p:nvSpPr>
          <p:spPr>
            <a:xfrm>
              <a:off x="939316" y="5602143"/>
              <a:ext cx="507711" cy="507711"/>
            </a:xfrm>
            <a:prstGeom prst="ellipse">
              <a:avLst/>
            </a:prstGeom>
            <a:solidFill>
              <a:schemeClr val="bg2">
                <a:lumMod val="2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0" name="TextBox 59">
              <a:extLst>
                <a:ext uri="{FF2B5EF4-FFF2-40B4-BE49-F238E27FC236}">
                  <a16:creationId xmlns:a16="http://schemas.microsoft.com/office/drawing/2014/main" id="{05D5BE9E-C7EC-4C08-2672-B5446DE22305}"/>
                </a:ext>
              </a:extLst>
            </p:cNvPr>
            <p:cNvSpPr txBox="1"/>
            <p:nvPr/>
          </p:nvSpPr>
          <p:spPr>
            <a:xfrm>
              <a:off x="469836" y="5641126"/>
              <a:ext cx="662233" cy="461665"/>
            </a:xfrm>
            <a:prstGeom prst="rect">
              <a:avLst/>
            </a:prstGeom>
            <a:noFill/>
          </p:spPr>
          <p:txBody>
            <a:bodyPr wrap="square" rtlCol="0">
              <a:spAutoFit/>
            </a:bodyPr>
            <a:lstStyle/>
            <a:p>
              <a:r>
                <a:rPr lang="en-US" sz="2400">
                  <a:solidFill>
                    <a:srgbClr val="FFFFFF"/>
                  </a:solidFill>
                </a:rPr>
                <a:t>06</a:t>
              </a:r>
              <a:endParaRPr lang="en-US" sz="2400" dirty="0">
                <a:solidFill>
                  <a:srgbClr val="FFFFFF"/>
                </a:solidFill>
              </a:endParaRPr>
            </a:p>
          </p:txBody>
        </p:sp>
      </p:grpSp>
      <p:sp>
        <p:nvSpPr>
          <p:cNvPr id="31" name="Marcador de texto 102">
            <a:extLst>
              <a:ext uri="{FF2B5EF4-FFF2-40B4-BE49-F238E27FC236}">
                <a16:creationId xmlns:a16="http://schemas.microsoft.com/office/drawing/2014/main" id="{AB280B12-14F4-744A-FFBF-790AFA027D06}"/>
              </a:ext>
            </a:extLst>
          </p:cNvPr>
          <p:cNvSpPr>
            <a:spLocks noGrp="1"/>
          </p:cNvSpPr>
          <p:nvPr>
            <p:ph type="body" sz="quarter" idx="14" hasCustomPrompt="1"/>
          </p:nvPr>
        </p:nvSpPr>
        <p:spPr>
          <a:xfrm>
            <a:off x="1824543" y="1158240"/>
            <a:ext cx="9851520" cy="4951614"/>
          </a:xfrm>
          <a:solidFill>
            <a:schemeClr val="bg2">
              <a:alpha val="50000"/>
            </a:schemeClr>
          </a:solidFill>
        </p:spPr>
        <p:txBody>
          <a:bodyPr/>
          <a:lstStyle>
            <a:lvl1pPr marL="0" indent="0">
              <a:lnSpc>
                <a:spcPct val="155714"/>
              </a:lnSpc>
              <a:buNone/>
              <a:defRPr/>
            </a:lvl1pPr>
          </a:lstStyle>
          <a:p>
            <a:pPr lvl="0"/>
            <a:r>
              <a:rPr lang="es-ES"/>
              <a:t>Chapter 1</a:t>
            </a:r>
          </a:p>
          <a:p>
            <a:pPr lvl="0"/>
            <a:r>
              <a:rPr lang="es-ES"/>
              <a:t>Chapter 2</a:t>
            </a:r>
          </a:p>
          <a:p>
            <a:pPr lvl="0"/>
            <a:r>
              <a:rPr lang="es-ES"/>
              <a:t>Chapter 3</a:t>
            </a:r>
          </a:p>
          <a:p>
            <a:pPr lvl="0"/>
            <a:r>
              <a:rPr lang="es-ES"/>
              <a:t>Chapter 4</a:t>
            </a:r>
          </a:p>
          <a:p>
            <a:pPr lvl="0"/>
            <a:r>
              <a:rPr lang="es-ES"/>
              <a:t>Chapter 5</a:t>
            </a:r>
          </a:p>
          <a:p>
            <a:pPr lvl="0"/>
            <a:r>
              <a:rPr lang="es-ES"/>
              <a:t>Chapter 6</a:t>
            </a:r>
          </a:p>
          <a:p>
            <a:pPr lvl="0"/>
            <a:endParaRPr lang="es-ES"/>
          </a:p>
        </p:txBody>
      </p:sp>
    </p:spTree>
    <p:extLst>
      <p:ext uri="{BB962C8B-B14F-4D97-AF65-F5344CB8AC3E}">
        <p14:creationId xmlns:p14="http://schemas.microsoft.com/office/powerpoint/2010/main" val="3173878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Indice7 items">
    <p:bg>
      <p:bgPr>
        <a:solidFill>
          <a:schemeClr val="bg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A0D9AD-3F86-E133-1134-1C8A8CA17D4F}"/>
              </a:ext>
            </a:extLst>
          </p:cNvPr>
          <p:cNvSpPr>
            <a:spLocks noGrp="1"/>
          </p:cNvSpPr>
          <p:nvPr>
            <p:ph type="title" hasCustomPrompt="1"/>
          </p:nvPr>
        </p:nvSpPr>
        <p:spPr>
          <a:xfrm>
            <a:off x="1021080" y="47172"/>
            <a:ext cx="8009144" cy="648806"/>
          </a:xfrm>
          <a:prstGeom prst="rect">
            <a:avLst/>
          </a:prstGeom>
        </p:spPr>
        <p:txBody>
          <a:bodyPr/>
          <a:lstStyle>
            <a:lvl1pPr>
              <a:defRPr/>
            </a:lvl1pPr>
          </a:lstStyle>
          <a:p>
            <a:r>
              <a:rPr lang="es-ES"/>
              <a:t>Haga clic para insertar el índice</a:t>
            </a:r>
            <a:endParaRPr lang="en-GB"/>
          </a:p>
        </p:txBody>
      </p:sp>
      <p:sp>
        <p:nvSpPr>
          <p:cNvPr id="3" name="Marcador de fecha 2">
            <a:extLst>
              <a:ext uri="{FF2B5EF4-FFF2-40B4-BE49-F238E27FC236}">
                <a16:creationId xmlns:a16="http://schemas.microsoft.com/office/drawing/2014/main" id="{41843516-36C2-D2B6-9D62-9D433B92E4CE}"/>
              </a:ext>
            </a:extLst>
          </p:cNvPr>
          <p:cNvSpPr>
            <a:spLocks noGrp="1"/>
          </p:cNvSpPr>
          <p:nvPr>
            <p:ph type="dt" sz="half" idx="10"/>
          </p:nvPr>
        </p:nvSpPr>
        <p:spPr/>
        <p:txBody>
          <a:bodyPr/>
          <a:lstStyle/>
          <a:p>
            <a:fld id="{DB27495E-F5D3-4319-9864-B175ACF88E0F}" type="datetimeFigureOut">
              <a:rPr lang="en-GB" smtClean="0"/>
              <a:t>20/03/2026</a:t>
            </a:fld>
            <a:endParaRPr lang="en-GB"/>
          </a:p>
        </p:txBody>
      </p:sp>
      <p:sp>
        <p:nvSpPr>
          <p:cNvPr id="4" name="Marcador de pie de página 3">
            <a:extLst>
              <a:ext uri="{FF2B5EF4-FFF2-40B4-BE49-F238E27FC236}">
                <a16:creationId xmlns:a16="http://schemas.microsoft.com/office/drawing/2014/main" id="{C9EE39E7-A34B-A1F0-19AE-7EE1D05871EE}"/>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id="{738D6261-6527-734C-9CFF-4D132A327EA0}"/>
              </a:ext>
            </a:extLst>
          </p:cNvPr>
          <p:cNvSpPr>
            <a:spLocks noGrp="1"/>
          </p:cNvSpPr>
          <p:nvPr>
            <p:ph type="sldNum" sz="quarter" idx="12"/>
          </p:nvPr>
        </p:nvSpPr>
        <p:spPr>
          <a:xfrm>
            <a:off x="11011710" y="6356350"/>
            <a:ext cx="956770" cy="365125"/>
          </a:xfrm>
          <a:prstGeom prst="rect">
            <a:avLst/>
          </a:prstGeom>
        </p:spPr>
        <p:txBody>
          <a:bodyPr/>
          <a:lstStyle/>
          <a:p>
            <a:fld id="{893D5A5E-66CB-4D5C-8784-CE1BBF57F9BA}" type="slidenum">
              <a:rPr lang="en-GB" smtClean="0"/>
              <a:t>‹Nº›</a:t>
            </a:fld>
            <a:endParaRPr lang="en-GB"/>
          </a:p>
        </p:txBody>
      </p:sp>
      <p:sp>
        <p:nvSpPr>
          <p:cNvPr id="6" name="Marcador de posición de imagen 6">
            <a:extLst>
              <a:ext uri="{FF2B5EF4-FFF2-40B4-BE49-F238E27FC236}">
                <a16:creationId xmlns:a16="http://schemas.microsoft.com/office/drawing/2014/main" id="{AF1B443E-B3C4-3DDB-16B4-0D7A1437AF48}"/>
              </a:ext>
            </a:extLst>
          </p:cNvPr>
          <p:cNvSpPr>
            <a:spLocks noGrp="1"/>
          </p:cNvSpPr>
          <p:nvPr>
            <p:ph type="pic" sz="quarter" idx="13"/>
          </p:nvPr>
        </p:nvSpPr>
        <p:spPr>
          <a:xfrm>
            <a:off x="453470" y="170021"/>
            <a:ext cx="520700" cy="520700"/>
          </a:xfrm>
        </p:spPr>
        <p:txBody>
          <a:bodyPr/>
          <a:lstStyle/>
          <a:p>
            <a:r>
              <a:rPr lang="es-ES"/>
              <a:t>Haga clic en el icono para agregar una imagen</a:t>
            </a:r>
            <a:endParaRPr lang="en-GB"/>
          </a:p>
        </p:txBody>
      </p:sp>
      <p:grpSp>
        <p:nvGrpSpPr>
          <p:cNvPr id="38" name="Grupo 37">
            <a:extLst>
              <a:ext uri="{FF2B5EF4-FFF2-40B4-BE49-F238E27FC236}">
                <a16:creationId xmlns:a16="http://schemas.microsoft.com/office/drawing/2014/main" id="{F0288BE4-08C9-3202-F72D-7A700909908E}"/>
              </a:ext>
            </a:extLst>
          </p:cNvPr>
          <p:cNvGrpSpPr/>
          <p:nvPr/>
        </p:nvGrpSpPr>
        <p:grpSpPr>
          <a:xfrm>
            <a:off x="-51454" y="1263532"/>
            <a:ext cx="1498481" cy="511786"/>
            <a:chOff x="-51454" y="1263532"/>
            <a:chExt cx="1498481" cy="511786"/>
          </a:xfrm>
        </p:grpSpPr>
        <p:sp>
          <p:nvSpPr>
            <p:cNvPr id="7" name="Rounded Rectangle 31">
              <a:extLst>
                <a:ext uri="{FF2B5EF4-FFF2-40B4-BE49-F238E27FC236}">
                  <a16:creationId xmlns:a16="http://schemas.microsoft.com/office/drawing/2014/main" id="{5855855C-FC0D-5F44-178D-F8EF82415589}"/>
                </a:ext>
              </a:extLst>
            </p:cNvPr>
            <p:cNvSpPr/>
            <p:nvPr/>
          </p:nvSpPr>
          <p:spPr>
            <a:xfrm>
              <a:off x="-51454" y="1358345"/>
              <a:ext cx="1358850" cy="340437"/>
            </a:xfrm>
            <a:prstGeom prst="roundRect">
              <a:avLst>
                <a:gd name="adj" fmla="val 10321"/>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3" name="Oval 3">
              <a:extLst>
                <a:ext uri="{FF2B5EF4-FFF2-40B4-BE49-F238E27FC236}">
                  <a16:creationId xmlns:a16="http://schemas.microsoft.com/office/drawing/2014/main" id="{F0FA0111-C1F0-B7E6-29BD-EAE3FFAE9924}"/>
                </a:ext>
              </a:extLst>
            </p:cNvPr>
            <p:cNvSpPr/>
            <p:nvPr/>
          </p:nvSpPr>
          <p:spPr>
            <a:xfrm>
              <a:off x="939316" y="1263532"/>
              <a:ext cx="507711" cy="507711"/>
            </a:xfrm>
            <a:prstGeom prst="ellipse">
              <a:avLst/>
            </a:prstGeom>
            <a:solidFill>
              <a:schemeClr val="accent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5" name="TextBox 56">
              <a:extLst>
                <a:ext uri="{FF2B5EF4-FFF2-40B4-BE49-F238E27FC236}">
                  <a16:creationId xmlns:a16="http://schemas.microsoft.com/office/drawing/2014/main" id="{FBC4CC7E-B1AE-1541-91E4-6EA5B90B515F}"/>
                </a:ext>
              </a:extLst>
            </p:cNvPr>
            <p:cNvSpPr txBox="1"/>
            <p:nvPr/>
          </p:nvSpPr>
          <p:spPr>
            <a:xfrm>
              <a:off x="469836" y="1313653"/>
              <a:ext cx="662233" cy="461665"/>
            </a:xfrm>
            <a:prstGeom prst="rect">
              <a:avLst/>
            </a:prstGeom>
            <a:noFill/>
          </p:spPr>
          <p:txBody>
            <a:bodyPr wrap="square" rtlCol="0">
              <a:spAutoFit/>
            </a:bodyPr>
            <a:lstStyle/>
            <a:p>
              <a:r>
                <a:rPr lang="en-US" sz="2400" dirty="0">
                  <a:solidFill>
                    <a:srgbClr val="FFFFFF"/>
                  </a:solidFill>
                </a:rPr>
                <a:t>01</a:t>
              </a:r>
            </a:p>
          </p:txBody>
        </p:sp>
      </p:grpSp>
      <p:grpSp>
        <p:nvGrpSpPr>
          <p:cNvPr id="37" name="Grupo 36">
            <a:extLst>
              <a:ext uri="{FF2B5EF4-FFF2-40B4-BE49-F238E27FC236}">
                <a16:creationId xmlns:a16="http://schemas.microsoft.com/office/drawing/2014/main" id="{829983AB-FA21-DDD3-D66A-F84CE77A14B3}"/>
              </a:ext>
            </a:extLst>
          </p:cNvPr>
          <p:cNvGrpSpPr/>
          <p:nvPr/>
        </p:nvGrpSpPr>
        <p:grpSpPr>
          <a:xfrm>
            <a:off x="-1" y="1965327"/>
            <a:ext cx="1447028" cy="507711"/>
            <a:chOff x="-1" y="1901846"/>
            <a:chExt cx="1447028" cy="507711"/>
          </a:xfrm>
        </p:grpSpPr>
        <p:sp>
          <p:nvSpPr>
            <p:cNvPr id="8" name="Rounded Rectangle 32">
              <a:extLst>
                <a:ext uri="{FF2B5EF4-FFF2-40B4-BE49-F238E27FC236}">
                  <a16:creationId xmlns:a16="http://schemas.microsoft.com/office/drawing/2014/main" id="{7DB05265-12DD-F14B-E4E2-066F3090CB1E}"/>
                </a:ext>
              </a:extLst>
            </p:cNvPr>
            <p:cNvSpPr/>
            <p:nvPr/>
          </p:nvSpPr>
          <p:spPr>
            <a:xfrm>
              <a:off x="-1" y="1985484"/>
              <a:ext cx="1307395" cy="340437"/>
            </a:xfrm>
            <a:prstGeom prst="roundRect">
              <a:avLst>
                <a:gd name="adj" fmla="val 0"/>
              </a:avLst>
            </a:prstGeom>
            <a:solidFill>
              <a:srgbClr val="4D94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1" name="Oval 5">
              <a:extLst>
                <a:ext uri="{FF2B5EF4-FFF2-40B4-BE49-F238E27FC236}">
                  <a16:creationId xmlns:a16="http://schemas.microsoft.com/office/drawing/2014/main" id="{6769045A-99F1-5D41-F8B4-FA12FA4EE7E0}"/>
                </a:ext>
              </a:extLst>
            </p:cNvPr>
            <p:cNvSpPr/>
            <p:nvPr/>
          </p:nvSpPr>
          <p:spPr>
            <a:xfrm>
              <a:off x="939316" y="1901846"/>
              <a:ext cx="507711" cy="507711"/>
            </a:xfrm>
            <a:prstGeom prst="ellipse">
              <a:avLst/>
            </a:prstGeom>
            <a:solidFill>
              <a:srgbClr val="4D9494"/>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6" name="TextBox 57">
              <a:extLst>
                <a:ext uri="{FF2B5EF4-FFF2-40B4-BE49-F238E27FC236}">
                  <a16:creationId xmlns:a16="http://schemas.microsoft.com/office/drawing/2014/main" id="{F9CCF3F5-2A4F-E278-72F6-7E7FF7247D7D}"/>
                </a:ext>
              </a:extLst>
            </p:cNvPr>
            <p:cNvSpPr txBox="1"/>
            <p:nvPr/>
          </p:nvSpPr>
          <p:spPr>
            <a:xfrm>
              <a:off x="469836" y="1945530"/>
              <a:ext cx="662233" cy="461665"/>
            </a:xfrm>
            <a:prstGeom prst="rect">
              <a:avLst/>
            </a:prstGeom>
            <a:noFill/>
          </p:spPr>
          <p:txBody>
            <a:bodyPr wrap="square" rtlCol="0">
              <a:spAutoFit/>
            </a:bodyPr>
            <a:lstStyle/>
            <a:p>
              <a:r>
                <a:rPr lang="en-US" sz="2400" dirty="0">
                  <a:solidFill>
                    <a:srgbClr val="FFFFFF"/>
                  </a:solidFill>
                </a:rPr>
                <a:t>02</a:t>
              </a:r>
            </a:p>
          </p:txBody>
        </p:sp>
      </p:grpSp>
      <p:grpSp>
        <p:nvGrpSpPr>
          <p:cNvPr id="36" name="Grupo 35">
            <a:extLst>
              <a:ext uri="{FF2B5EF4-FFF2-40B4-BE49-F238E27FC236}">
                <a16:creationId xmlns:a16="http://schemas.microsoft.com/office/drawing/2014/main" id="{522B7B2C-2C05-D50A-183D-A56DF1FCAC2B}"/>
              </a:ext>
            </a:extLst>
          </p:cNvPr>
          <p:cNvGrpSpPr/>
          <p:nvPr/>
        </p:nvGrpSpPr>
        <p:grpSpPr>
          <a:xfrm>
            <a:off x="-1" y="2663047"/>
            <a:ext cx="1447028" cy="507711"/>
            <a:chOff x="-1" y="2528984"/>
            <a:chExt cx="1447028" cy="507711"/>
          </a:xfrm>
        </p:grpSpPr>
        <p:sp>
          <p:nvSpPr>
            <p:cNvPr id="9" name="Rounded Rectangle 33">
              <a:extLst>
                <a:ext uri="{FF2B5EF4-FFF2-40B4-BE49-F238E27FC236}">
                  <a16:creationId xmlns:a16="http://schemas.microsoft.com/office/drawing/2014/main" id="{8B647284-8D0D-3752-9ED9-3D348180F907}"/>
                </a:ext>
              </a:extLst>
            </p:cNvPr>
            <p:cNvSpPr/>
            <p:nvPr/>
          </p:nvSpPr>
          <p:spPr>
            <a:xfrm>
              <a:off x="-1" y="2612622"/>
              <a:ext cx="1307397" cy="340437"/>
            </a:xfrm>
            <a:prstGeom prst="roundRect">
              <a:avLst>
                <a:gd name="adj" fmla="val 0"/>
              </a:avLst>
            </a:prstGeom>
            <a:solidFill>
              <a:srgbClr val="80B2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2" name="Oval 7">
              <a:extLst>
                <a:ext uri="{FF2B5EF4-FFF2-40B4-BE49-F238E27FC236}">
                  <a16:creationId xmlns:a16="http://schemas.microsoft.com/office/drawing/2014/main" id="{FBEF10E6-5A1C-C7FE-E063-4B08D69B8E5F}"/>
                </a:ext>
              </a:extLst>
            </p:cNvPr>
            <p:cNvSpPr/>
            <p:nvPr/>
          </p:nvSpPr>
          <p:spPr>
            <a:xfrm>
              <a:off x="939316" y="2528984"/>
              <a:ext cx="507711" cy="507711"/>
            </a:xfrm>
            <a:prstGeom prst="ellipse">
              <a:avLst/>
            </a:prstGeom>
            <a:solidFill>
              <a:srgbClr val="80B2B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7" name="TextBox 58">
              <a:extLst>
                <a:ext uri="{FF2B5EF4-FFF2-40B4-BE49-F238E27FC236}">
                  <a16:creationId xmlns:a16="http://schemas.microsoft.com/office/drawing/2014/main" id="{20AC58C7-921F-3B08-5DB6-77AEB1D3C84D}"/>
                </a:ext>
              </a:extLst>
            </p:cNvPr>
            <p:cNvSpPr txBox="1"/>
            <p:nvPr/>
          </p:nvSpPr>
          <p:spPr>
            <a:xfrm>
              <a:off x="469836" y="2573650"/>
              <a:ext cx="662233" cy="461665"/>
            </a:xfrm>
            <a:prstGeom prst="rect">
              <a:avLst/>
            </a:prstGeom>
            <a:noFill/>
          </p:spPr>
          <p:txBody>
            <a:bodyPr wrap="square" rtlCol="0">
              <a:spAutoFit/>
            </a:bodyPr>
            <a:lstStyle/>
            <a:p>
              <a:r>
                <a:rPr lang="en-US" sz="2400" dirty="0">
                  <a:solidFill>
                    <a:srgbClr val="FFFFFF"/>
                  </a:solidFill>
                </a:rPr>
                <a:t>03</a:t>
              </a:r>
            </a:p>
          </p:txBody>
        </p:sp>
      </p:grpSp>
      <p:grpSp>
        <p:nvGrpSpPr>
          <p:cNvPr id="35" name="Grupo 34">
            <a:extLst>
              <a:ext uri="{FF2B5EF4-FFF2-40B4-BE49-F238E27FC236}">
                <a16:creationId xmlns:a16="http://schemas.microsoft.com/office/drawing/2014/main" id="{F30F5710-A66A-C042-D0F2-868A367D985A}"/>
              </a:ext>
            </a:extLst>
          </p:cNvPr>
          <p:cNvGrpSpPr/>
          <p:nvPr/>
        </p:nvGrpSpPr>
        <p:grpSpPr>
          <a:xfrm>
            <a:off x="-2" y="3360767"/>
            <a:ext cx="1447029" cy="511786"/>
            <a:chOff x="-2" y="3709554"/>
            <a:chExt cx="1447029" cy="511786"/>
          </a:xfrm>
        </p:grpSpPr>
        <p:sp>
          <p:nvSpPr>
            <p:cNvPr id="19" name="Rounded Rectangle 31">
              <a:extLst>
                <a:ext uri="{FF2B5EF4-FFF2-40B4-BE49-F238E27FC236}">
                  <a16:creationId xmlns:a16="http://schemas.microsoft.com/office/drawing/2014/main" id="{116BF924-7E81-3C4D-7117-64483CF1A839}"/>
                </a:ext>
              </a:extLst>
            </p:cNvPr>
            <p:cNvSpPr/>
            <p:nvPr/>
          </p:nvSpPr>
          <p:spPr>
            <a:xfrm>
              <a:off x="-2" y="3804367"/>
              <a:ext cx="1307398" cy="340437"/>
            </a:xfrm>
            <a:prstGeom prst="roundRect">
              <a:avLst>
                <a:gd name="adj" fmla="val 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5" name="Oval 3">
              <a:extLst>
                <a:ext uri="{FF2B5EF4-FFF2-40B4-BE49-F238E27FC236}">
                  <a16:creationId xmlns:a16="http://schemas.microsoft.com/office/drawing/2014/main" id="{CDF52206-C9E2-0EC4-FEA8-70986C4D0264}"/>
                </a:ext>
              </a:extLst>
            </p:cNvPr>
            <p:cNvSpPr/>
            <p:nvPr/>
          </p:nvSpPr>
          <p:spPr>
            <a:xfrm>
              <a:off x="939316" y="3709554"/>
              <a:ext cx="507711" cy="507711"/>
            </a:xfrm>
            <a:prstGeom prst="ellipse">
              <a:avLst/>
            </a:prstGeom>
            <a:solidFill>
              <a:schemeClr val="accent4"/>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7" name="TextBox 56">
              <a:extLst>
                <a:ext uri="{FF2B5EF4-FFF2-40B4-BE49-F238E27FC236}">
                  <a16:creationId xmlns:a16="http://schemas.microsoft.com/office/drawing/2014/main" id="{63BDE75E-A33F-31BF-BF60-2D7B75A8E524}"/>
                </a:ext>
              </a:extLst>
            </p:cNvPr>
            <p:cNvSpPr txBox="1"/>
            <p:nvPr/>
          </p:nvSpPr>
          <p:spPr>
            <a:xfrm>
              <a:off x="469836" y="3759675"/>
              <a:ext cx="662233" cy="461665"/>
            </a:xfrm>
            <a:prstGeom prst="rect">
              <a:avLst/>
            </a:prstGeom>
            <a:noFill/>
          </p:spPr>
          <p:txBody>
            <a:bodyPr wrap="square" rtlCol="0">
              <a:spAutoFit/>
            </a:bodyPr>
            <a:lstStyle/>
            <a:p>
              <a:r>
                <a:rPr lang="en-US" sz="2400">
                  <a:solidFill>
                    <a:srgbClr val="FFFFFF"/>
                  </a:solidFill>
                </a:rPr>
                <a:t>04</a:t>
              </a:r>
              <a:endParaRPr lang="en-US" sz="2400" dirty="0">
                <a:solidFill>
                  <a:srgbClr val="FFFFFF"/>
                </a:solidFill>
              </a:endParaRPr>
            </a:p>
          </p:txBody>
        </p:sp>
      </p:grpSp>
      <p:grpSp>
        <p:nvGrpSpPr>
          <p:cNvPr id="34" name="Grupo 33">
            <a:extLst>
              <a:ext uri="{FF2B5EF4-FFF2-40B4-BE49-F238E27FC236}">
                <a16:creationId xmlns:a16="http://schemas.microsoft.com/office/drawing/2014/main" id="{E9907F2D-A0FC-AA85-6D13-005D4BEE101D}"/>
              </a:ext>
            </a:extLst>
          </p:cNvPr>
          <p:cNvGrpSpPr/>
          <p:nvPr/>
        </p:nvGrpSpPr>
        <p:grpSpPr>
          <a:xfrm>
            <a:off x="-1" y="4062562"/>
            <a:ext cx="1447028" cy="507711"/>
            <a:chOff x="-1" y="4347868"/>
            <a:chExt cx="1447028" cy="507711"/>
          </a:xfrm>
        </p:grpSpPr>
        <p:sp>
          <p:nvSpPr>
            <p:cNvPr id="20" name="Rounded Rectangle 32">
              <a:extLst>
                <a:ext uri="{FF2B5EF4-FFF2-40B4-BE49-F238E27FC236}">
                  <a16:creationId xmlns:a16="http://schemas.microsoft.com/office/drawing/2014/main" id="{3BB1D540-B749-AFDF-9EED-F89EA68BA2B3}"/>
                </a:ext>
              </a:extLst>
            </p:cNvPr>
            <p:cNvSpPr/>
            <p:nvPr/>
          </p:nvSpPr>
          <p:spPr>
            <a:xfrm>
              <a:off x="-1" y="4431506"/>
              <a:ext cx="1307395" cy="340437"/>
            </a:xfrm>
            <a:prstGeom prst="roundRect">
              <a:avLst>
                <a:gd name="adj" fmla="val 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3" name="Oval 5">
              <a:extLst>
                <a:ext uri="{FF2B5EF4-FFF2-40B4-BE49-F238E27FC236}">
                  <a16:creationId xmlns:a16="http://schemas.microsoft.com/office/drawing/2014/main" id="{F35D888A-38D3-9416-70DB-3DEB8D866378}"/>
                </a:ext>
              </a:extLst>
            </p:cNvPr>
            <p:cNvSpPr/>
            <p:nvPr/>
          </p:nvSpPr>
          <p:spPr>
            <a:xfrm>
              <a:off x="939316" y="4347868"/>
              <a:ext cx="507711" cy="507711"/>
            </a:xfrm>
            <a:prstGeom prst="ellipse">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8" name="TextBox 57">
              <a:extLst>
                <a:ext uri="{FF2B5EF4-FFF2-40B4-BE49-F238E27FC236}">
                  <a16:creationId xmlns:a16="http://schemas.microsoft.com/office/drawing/2014/main" id="{8D97A667-00ED-3AA8-6E44-BDEA856CD866}"/>
                </a:ext>
              </a:extLst>
            </p:cNvPr>
            <p:cNvSpPr txBox="1"/>
            <p:nvPr/>
          </p:nvSpPr>
          <p:spPr>
            <a:xfrm>
              <a:off x="469836" y="4391552"/>
              <a:ext cx="662233" cy="461665"/>
            </a:xfrm>
            <a:prstGeom prst="rect">
              <a:avLst/>
            </a:prstGeom>
            <a:noFill/>
          </p:spPr>
          <p:txBody>
            <a:bodyPr wrap="square" rtlCol="0">
              <a:spAutoFit/>
            </a:bodyPr>
            <a:lstStyle/>
            <a:p>
              <a:r>
                <a:rPr lang="en-US" sz="2400">
                  <a:solidFill>
                    <a:srgbClr val="FFFFFF"/>
                  </a:solidFill>
                </a:rPr>
                <a:t>05</a:t>
              </a:r>
              <a:endParaRPr lang="en-US" sz="2400" dirty="0">
                <a:solidFill>
                  <a:srgbClr val="FFFFFF"/>
                </a:solidFill>
              </a:endParaRPr>
            </a:p>
          </p:txBody>
        </p:sp>
      </p:grpSp>
      <p:grpSp>
        <p:nvGrpSpPr>
          <p:cNvPr id="33" name="Grupo 32">
            <a:extLst>
              <a:ext uri="{FF2B5EF4-FFF2-40B4-BE49-F238E27FC236}">
                <a16:creationId xmlns:a16="http://schemas.microsoft.com/office/drawing/2014/main" id="{9A3239BA-EB72-B7CD-7304-73B7F65364A9}"/>
              </a:ext>
            </a:extLst>
          </p:cNvPr>
          <p:cNvGrpSpPr/>
          <p:nvPr/>
        </p:nvGrpSpPr>
        <p:grpSpPr>
          <a:xfrm>
            <a:off x="-2" y="4760282"/>
            <a:ext cx="1447029" cy="507711"/>
            <a:chOff x="-2" y="4975006"/>
            <a:chExt cx="1447029" cy="507711"/>
          </a:xfrm>
        </p:grpSpPr>
        <p:sp>
          <p:nvSpPr>
            <p:cNvPr id="21" name="Rounded Rectangle 33">
              <a:extLst>
                <a:ext uri="{FF2B5EF4-FFF2-40B4-BE49-F238E27FC236}">
                  <a16:creationId xmlns:a16="http://schemas.microsoft.com/office/drawing/2014/main" id="{608FAB49-7AB5-7884-FE24-2BF7AD962CB6}"/>
                </a:ext>
              </a:extLst>
            </p:cNvPr>
            <p:cNvSpPr/>
            <p:nvPr/>
          </p:nvSpPr>
          <p:spPr>
            <a:xfrm>
              <a:off x="-2" y="5058644"/>
              <a:ext cx="1307398" cy="340437"/>
            </a:xfrm>
            <a:prstGeom prst="roundRect">
              <a:avLst>
                <a:gd name="adj" fmla="val 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4" name="Oval 7">
              <a:extLst>
                <a:ext uri="{FF2B5EF4-FFF2-40B4-BE49-F238E27FC236}">
                  <a16:creationId xmlns:a16="http://schemas.microsoft.com/office/drawing/2014/main" id="{A80A3D70-18C7-7945-7E00-7E19539989DA}"/>
                </a:ext>
              </a:extLst>
            </p:cNvPr>
            <p:cNvSpPr/>
            <p:nvPr/>
          </p:nvSpPr>
          <p:spPr>
            <a:xfrm>
              <a:off x="939316" y="4975006"/>
              <a:ext cx="507711" cy="507711"/>
            </a:xfrm>
            <a:prstGeom prst="ellipse">
              <a:avLst/>
            </a:prstGeom>
            <a:solidFill>
              <a:schemeClr val="accent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9" name="TextBox 58">
              <a:extLst>
                <a:ext uri="{FF2B5EF4-FFF2-40B4-BE49-F238E27FC236}">
                  <a16:creationId xmlns:a16="http://schemas.microsoft.com/office/drawing/2014/main" id="{A5A8CCB4-E972-33EF-E392-B6C3ED9D5312}"/>
                </a:ext>
              </a:extLst>
            </p:cNvPr>
            <p:cNvSpPr txBox="1"/>
            <p:nvPr/>
          </p:nvSpPr>
          <p:spPr>
            <a:xfrm>
              <a:off x="469836" y="5019672"/>
              <a:ext cx="662233" cy="461665"/>
            </a:xfrm>
            <a:prstGeom prst="rect">
              <a:avLst/>
            </a:prstGeom>
            <a:noFill/>
          </p:spPr>
          <p:txBody>
            <a:bodyPr wrap="square" rtlCol="0">
              <a:spAutoFit/>
            </a:bodyPr>
            <a:lstStyle/>
            <a:p>
              <a:r>
                <a:rPr lang="en-US" sz="2400">
                  <a:solidFill>
                    <a:srgbClr val="FFFFFF"/>
                  </a:solidFill>
                </a:rPr>
                <a:t>06</a:t>
              </a:r>
              <a:endParaRPr lang="en-US" sz="2400" dirty="0">
                <a:solidFill>
                  <a:srgbClr val="FFFFFF"/>
                </a:solidFill>
              </a:endParaRPr>
            </a:p>
          </p:txBody>
        </p:sp>
      </p:grpSp>
      <p:grpSp>
        <p:nvGrpSpPr>
          <p:cNvPr id="32" name="Grupo 31">
            <a:extLst>
              <a:ext uri="{FF2B5EF4-FFF2-40B4-BE49-F238E27FC236}">
                <a16:creationId xmlns:a16="http://schemas.microsoft.com/office/drawing/2014/main" id="{D8612401-9742-9414-C642-3A06FFC93496}"/>
              </a:ext>
            </a:extLst>
          </p:cNvPr>
          <p:cNvGrpSpPr/>
          <p:nvPr/>
        </p:nvGrpSpPr>
        <p:grpSpPr>
          <a:xfrm>
            <a:off x="0" y="5458002"/>
            <a:ext cx="1447027" cy="507711"/>
            <a:chOff x="0" y="5602143"/>
            <a:chExt cx="1447027" cy="507711"/>
          </a:xfrm>
        </p:grpSpPr>
        <p:sp>
          <p:nvSpPr>
            <p:cNvPr id="22" name="Rounded Rectangle 34">
              <a:extLst>
                <a:ext uri="{FF2B5EF4-FFF2-40B4-BE49-F238E27FC236}">
                  <a16:creationId xmlns:a16="http://schemas.microsoft.com/office/drawing/2014/main" id="{7AF557BA-25EB-C3C0-13F3-1AB0A2A10A81}"/>
                </a:ext>
              </a:extLst>
            </p:cNvPr>
            <p:cNvSpPr/>
            <p:nvPr/>
          </p:nvSpPr>
          <p:spPr>
            <a:xfrm>
              <a:off x="0" y="5685781"/>
              <a:ext cx="1307396" cy="340437"/>
            </a:xfrm>
            <a:prstGeom prst="roundRect">
              <a:avLst>
                <a:gd name="adj" fmla="val 0"/>
              </a:avLst>
            </a:prstGeom>
            <a:solidFill>
              <a:schemeClr val="bg2">
                <a:lumMod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FFFFFF"/>
                </a:solidFill>
              </a:endParaRPr>
            </a:p>
          </p:txBody>
        </p:sp>
        <p:sp>
          <p:nvSpPr>
            <p:cNvPr id="26" name="Oval 9">
              <a:extLst>
                <a:ext uri="{FF2B5EF4-FFF2-40B4-BE49-F238E27FC236}">
                  <a16:creationId xmlns:a16="http://schemas.microsoft.com/office/drawing/2014/main" id="{399A00C0-3779-9078-A8B6-F859B404C5DC}"/>
                </a:ext>
              </a:extLst>
            </p:cNvPr>
            <p:cNvSpPr/>
            <p:nvPr/>
          </p:nvSpPr>
          <p:spPr>
            <a:xfrm>
              <a:off x="939316" y="5602143"/>
              <a:ext cx="507711" cy="507711"/>
            </a:xfrm>
            <a:prstGeom prst="ellipse">
              <a:avLst/>
            </a:prstGeom>
            <a:solidFill>
              <a:schemeClr val="bg2">
                <a:lumMod val="2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0" name="TextBox 59">
              <a:extLst>
                <a:ext uri="{FF2B5EF4-FFF2-40B4-BE49-F238E27FC236}">
                  <a16:creationId xmlns:a16="http://schemas.microsoft.com/office/drawing/2014/main" id="{05D5BE9E-C7EC-4C08-2672-B5446DE22305}"/>
                </a:ext>
              </a:extLst>
            </p:cNvPr>
            <p:cNvSpPr txBox="1"/>
            <p:nvPr/>
          </p:nvSpPr>
          <p:spPr>
            <a:xfrm>
              <a:off x="469836" y="5641126"/>
              <a:ext cx="662233" cy="461665"/>
            </a:xfrm>
            <a:prstGeom prst="rect">
              <a:avLst/>
            </a:prstGeom>
            <a:noFill/>
          </p:spPr>
          <p:txBody>
            <a:bodyPr wrap="square" rtlCol="0">
              <a:spAutoFit/>
            </a:bodyPr>
            <a:lstStyle/>
            <a:p>
              <a:r>
                <a:rPr lang="en-US" sz="2400">
                  <a:solidFill>
                    <a:srgbClr val="FFFFFF"/>
                  </a:solidFill>
                </a:rPr>
                <a:t>07</a:t>
              </a:r>
              <a:endParaRPr lang="en-US" sz="2400" dirty="0">
                <a:solidFill>
                  <a:srgbClr val="FFFFFF"/>
                </a:solidFill>
              </a:endParaRPr>
            </a:p>
          </p:txBody>
        </p:sp>
      </p:grpSp>
      <p:sp>
        <p:nvSpPr>
          <p:cNvPr id="31" name="Marcador de texto 102">
            <a:extLst>
              <a:ext uri="{FF2B5EF4-FFF2-40B4-BE49-F238E27FC236}">
                <a16:creationId xmlns:a16="http://schemas.microsoft.com/office/drawing/2014/main" id="{AB280B12-14F4-744A-FFBF-790AFA027D06}"/>
              </a:ext>
            </a:extLst>
          </p:cNvPr>
          <p:cNvSpPr>
            <a:spLocks noGrp="1"/>
          </p:cNvSpPr>
          <p:nvPr>
            <p:ph type="body" sz="quarter" idx="14" hasCustomPrompt="1"/>
          </p:nvPr>
        </p:nvSpPr>
        <p:spPr>
          <a:xfrm>
            <a:off x="1824543" y="1263532"/>
            <a:ext cx="9851520" cy="4846322"/>
          </a:xfrm>
          <a:solidFill>
            <a:schemeClr val="bg2">
              <a:alpha val="50000"/>
            </a:schemeClr>
          </a:solidFill>
        </p:spPr>
        <p:txBody>
          <a:bodyPr/>
          <a:lstStyle>
            <a:lvl1pPr marL="0" indent="0">
              <a:lnSpc>
                <a:spcPct val="133214"/>
              </a:lnSpc>
              <a:buNone/>
              <a:defRPr/>
            </a:lvl1pPr>
          </a:lstStyle>
          <a:p>
            <a:pPr lvl="0"/>
            <a:r>
              <a:rPr lang="es-ES"/>
              <a:t>Chapter 1</a:t>
            </a:r>
          </a:p>
          <a:p>
            <a:pPr lvl="0"/>
            <a:r>
              <a:rPr lang="es-ES"/>
              <a:t>Chapter 2</a:t>
            </a:r>
          </a:p>
          <a:p>
            <a:pPr lvl="0"/>
            <a:r>
              <a:rPr lang="es-ES"/>
              <a:t>Chapter 3</a:t>
            </a:r>
          </a:p>
          <a:p>
            <a:pPr lvl="0"/>
            <a:r>
              <a:rPr lang="es-ES"/>
              <a:t>Chapter 4</a:t>
            </a:r>
          </a:p>
          <a:p>
            <a:pPr lvl="0"/>
            <a:r>
              <a:rPr lang="es-ES"/>
              <a:t>Chapter 5</a:t>
            </a:r>
          </a:p>
          <a:p>
            <a:pPr lvl="0"/>
            <a:r>
              <a:rPr lang="es-ES"/>
              <a:t>Chapter 6</a:t>
            </a:r>
          </a:p>
          <a:p>
            <a:pPr lvl="0"/>
            <a:r>
              <a:rPr lang="es-ES"/>
              <a:t>Chapter 7</a:t>
            </a:r>
          </a:p>
        </p:txBody>
      </p:sp>
    </p:spTree>
    <p:extLst>
      <p:ext uri="{BB962C8B-B14F-4D97-AF65-F5344CB8AC3E}">
        <p14:creationId xmlns:p14="http://schemas.microsoft.com/office/powerpoint/2010/main" val="642199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Índice 8 items">
    <p:bg>
      <p:bgPr>
        <a:solidFill>
          <a:schemeClr val="bg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A0D9AD-3F86-E133-1134-1C8A8CA17D4F}"/>
              </a:ext>
            </a:extLst>
          </p:cNvPr>
          <p:cNvSpPr>
            <a:spLocks noGrp="1"/>
          </p:cNvSpPr>
          <p:nvPr>
            <p:ph type="title" hasCustomPrompt="1"/>
          </p:nvPr>
        </p:nvSpPr>
        <p:spPr>
          <a:xfrm>
            <a:off x="1021080" y="47172"/>
            <a:ext cx="8009144" cy="648806"/>
          </a:xfrm>
          <a:prstGeom prst="rect">
            <a:avLst/>
          </a:prstGeom>
        </p:spPr>
        <p:txBody>
          <a:bodyPr/>
          <a:lstStyle>
            <a:lvl1pPr>
              <a:defRPr/>
            </a:lvl1pPr>
          </a:lstStyle>
          <a:p>
            <a:r>
              <a:rPr lang="es-ES"/>
              <a:t>Haga clic para insertar el índice</a:t>
            </a:r>
            <a:endParaRPr lang="en-GB"/>
          </a:p>
        </p:txBody>
      </p:sp>
      <p:sp>
        <p:nvSpPr>
          <p:cNvPr id="3" name="Marcador de fecha 2">
            <a:extLst>
              <a:ext uri="{FF2B5EF4-FFF2-40B4-BE49-F238E27FC236}">
                <a16:creationId xmlns:a16="http://schemas.microsoft.com/office/drawing/2014/main" id="{41843516-36C2-D2B6-9D62-9D433B92E4CE}"/>
              </a:ext>
            </a:extLst>
          </p:cNvPr>
          <p:cNvSpPr>
            <a:spLocks noGrp="1"/>
          </p:cNvSpPr>
          <p:nvPr>
            <p:ph type="dt" sz="half" idx="10"/>
          </p:nvPr>
        </p:nvSpPr>
        <p:spPr/>
        <p:txBody>
          <a:bodyPr/>
          <a:lstStyle/>
          <a:p>
            <a:fld id="{DB27495E-F5D3-4319-9864-B175ACF88E0F}" type="datetimeFigureOut">
              <a:rPr lang="en-GB" smtClean="0"/>
              <a:t>20/03/2026</a:t>
            </a:fld>
            <a:endParaRPr lang="en-GB"/>
          </a:p>
        </p:txBody>
      </p:sp>
      <p:sp>
        <p:nvSpPr>
          <p:cNvPr id="4" name="Marcador de pie de página 3">
            <a:extLst>
              <a:ext uri="{FF2B5EF4-FFF2-40B4-BE49-F238E27FC236}">
                <a16:creationId xmlns:a16="http://schemas.microsoft.com/office/drawing/2014/main" id="{C9EE39E7-A34B-A1F0-19AE-7EE1D05871EE}"/>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id="{738D6261-6527-734C-9CFF-4D132A327EA0}"/>
              </a:ext>
            </a:extLst>
          </p:cNvPr>
          <p:cNvSpPr>
            <a:spLocks noGrp="1"/>
          </p:cNvSpPr>
          <p:nvPr>
            <p:ph type="sldNum" sz="quarter" idx="12"/>
          </p:nvPr>
        </p:nvSpPr>
        <p:spPr>
          <a:xfrm>
            <a:off x="11011710" y="6356350"/>
            <a:ext cx="956770" cy="365125"/>
          </a:xfrm>
          <a:prstGeom prst="rect">
            <a:avLst/>
          </a:prstGeom>
        </p:spPr>
        <p:txBody>
          <a:bodyPr/>
          <a:lstStyle/>
          <a:p>
            <a:fld id="{893D5A5E-66CB-4D5C-8784-CE1BBF57F9BA}" type="slidenum">
              <a:rPr lang="en-GB" smtClean="0"/>
              <a:t>‹Nº›</a:t>
            </a:fld>
            <a:endParaRPr lang="en-GB"/>
          </a:p>
        </p:txBody>
      </p:sp>
      <p:sp>
        <p:nvSpPr>
          <p:cNvPr id="6" name="Marcador de posición de imagen 6">
            <a:extLst>
              <a:ext uri="{FF2B5EF4-FFF2-40B4-BE49-F238E27FC236}">
                <a16:creationId xmlns:a16="http://schemas.microsoft.com/office/drawing/2014/main" id="{AF1B443E-B3C4-3DDB-16B4-0D7A1437AF48}"/>
              </a:ext>
            </a:extLst>
          </p:cNvPr>
          <p:cNvSpPr>
            <a:spLocks noGrp="1"/>
          </p:cNvSpPr>
          <p:nvPr>
            <p:ph type="pic" sz="quarter" idx="13"/>
          </p:nvPr>
        </p:nvSpPr>
        <p:spPr>
          <a:xfrm>
            <a:off x="453470" y="170021"/>
            <a:ext cx="520700" cy="520700"/>
          </a:xfrm>
        </p:spPr>
        <p:txBody>
          <a:bodyPr/>
          <a:lstStyle/>
          <a:p>
            <a:r>
              <a:rPr lang="es-ES"/>
              <a:t>Haga clic en el icono para agregar una imagen</a:t>
            </a:r>
            <a:endParaRPr lang="en-GB"/>
          </a:p>
        </p:txBody>
      </p:sp>
      <p:sp>
        <p:nvSpPr>
          <p:cNvPr id="7" name="Rounded Rectangle 31">
            <a:extLst>
              <a:ext uri="{FF2B5EF4-FFF2-40B4-BE49-F238E27FC236}">
                <a16:creationId xmlns:a16="http://schemas.microsoft.com/office/drawing/2014/main" id="{5855855C-FC0D-5F44-178D-F8EF82415589}"/>
              </a:ext>
            </a:extLst>
          </p:cNvPr>
          <p:cNvSpPr/>
          <p:nvPr/>
        </p:nvSpPr>
        <p:spPr>
          <a:xfrm>
            <a:off x="-51454" y="1358345"/>
            <a:ext cx="1358850" cy="340437"/>
          </a:xfrm>
          <a:prstGeom prst="roundRect">
            <a:avLst>
              <a:gd name="adj" fmla="val 10321"/>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8" name="Rounded Rectangle 32">
            <a:extLst>
              <a:ext uri="{FF2B5EF4-FFF2-40B4-BE49-F238E27FC236}">
                <a16:creationId xmlns:a16="http://schemas.microsoft.com/office/drawing/2014/main" id="{7DB05265-12DD-F14B-E4E2-066F3090CB1E}"/>
              </a:ext>
            </a:extLst>
          </p:cNvPr>
          <p:cNvSpPr/>
          <p:nvPr/>
        </p:nvSpPr>
        <p:spPr>
          <a:xfrm>
            <a:off x="-1" y="1985484"/>
            <a:ext cx="1307395" cy="340437"/>
          </a:xfrm>
          <a:prstGeom prst="roundRect">
            <a:avLst>
              <a:gd name="adj" fmla="val 0"/>
            </a:avLst>
          </a:prstGeom>
          <a:solidFill>
            <a:srgbClr val="4D94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9" name="Rounded Rectangle 33">
            <a:extLst>
              <a:ext uri="{FF2B5EF4-FFF2-40B4-BE49-F238E27FC236}">
                <a16:creationId xmlns:a16="http://schemas.microsoft.com/office/drawing/2014/main" id="{8B647284-8D0D-3752-9ED9-3D348180F907}"/>
              </a:ext>
            </a:extLst>
          </p:cNvPr>
          <p:cNvSpPr/>
          <p:nvPr/>
        </p:nvSpPr>
        <p:spPr>
          <a:xfrm>
            <a:off x="-1" y="2612622"/>
            <a:ext cx="1307397" cy="340437"/>
          </a:xfrm>
          <a:prstGeom prst="roundRect">
            <a:avLst>
              <a:gd name="adj" fmla="val 0"/>
            </a:avLst>
          </a:prstGeom>
          <a:solidFill>
            <a:srgbClr val="80B2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0" name="Rounded Rectangle 34">
            <a:extLst>
              <a:ext uri="{FF2B5EF4-FFF2-40B4-BE49-F238E27FC236}">
                <a16:creationId xmlns:a16="http://schemas.microsoft.com/office/drawing/2014/main" id="{F0717C98-7576-A14C-CFE5-5F0F1C41CC8B}"/>
              </a:ext>
            </a:extLst>
          </p:cNvPr>
          <p:cNvSpPr/>
          <p:nvPr/>
        </p:nvSpPr>
        <p:spPr>
          <a:xfrm>
            <a:off x="-2" y="3239759"/>
            <a:ext cx="1307398" cy="340437"/>
          </a:xfrm>
          <a:prstGeom prst="roundRect">
            <a:avLst>
              <a:gd name="adj" fmla="val 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FFFFFF"/>
              </a:solidFill>
            </a:endParaRPr>
          </a:p>
        </p:txBody>
      </p:sp>
      <p:sp>
        <p:nvSpPr>
          <p:cNvPr id="11" name="Oval 5">
            <a:extLst>
              <a:ext uri="{FF2B5EF4-FFF2-40B4-BE49-F238E27FC236}">
                <a16:creationId xmlns:a16="http://schemas.microsoft.com/office/drawing/2014/main" id="{6769045A-99F1-5D41-F8B4-FA12FA4EE7E0}"/>
              </a:ext>
            </a:extLst>
          </p:cNvPr>
          <p:cNvSpPr/>
          <p:nvPr/>
        </p:nvSpPr>
        <p:spPr>
          <a:xfrm>
            <a:off x="939316" y="1901846"/>
            <a:ext cx="507711" cy="507711"/>
          </a:xfrm>
          <a:prstGeom prst="ellipse">
            <a:avLst/>
          </a:prstGeom>
          <a:solidFill>
            <a:srgbClr val="4D9494"/>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2" name="Oval 7">
            <a:extLst>
              <a:ext uri="{FF2B5EF4-FFF2-40B4-BE49-F238E27FC236}">
                <a16:creationId xmlns:a16="http://schemas.microsoft.com/office/drawing/2014/main" id="{FBEF10E6-5A1C-C7FE-E063-4B08D69B8E5F}"/>
              </a:ext>
            </a:extLst>
          </p:cNvPr>
          <p:cNvSpPr/>
          <p:nvPr/>
        </p:nvSpPr>
        <p:spPr>
          <a:xfrm>
            <a:off x="939316" y="2528984"/>
            <a:ext cx="507711" cy="507711"/>
          </a:xfrm>
          <a:prstGeom prst="ellipse">
            <a:avLst/>
          </a:prstGeom>
          <a:solidFill>
            <a:srgbClr val="80B2B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3" name="Oval 3">
            <a:extLst>
              <a:ext uri="{FF2B5EF4-FFF2-40B4-BE49-F238E27FC236}">
                <a16:creationId xmlns:a16="http://schemas.microsoft.com/office/drawing/2014/main" id="{F0FA0111-C1F0-B7E6-29BD-EAE3FFAE9924}"/>
              </a:ext>
            </a:extLst>
          </p:cNvPr>
          <p:cNvSpPr/>
          <p:nvPr/>
        </p:nvSpPr>
        <p:spPr>
          <a:xfrm>
            <a:off x="939316" y="1263532"/>
            <a:ext cx="507711" cy="507711"/>
          </a:xfrm>
          <a:prstGeom prst="ellipse">
            <a:avLst/>
          </a:prstGeom>
          <a:solidFill>
            <a:schemeClr val="accent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4" name="Oval 9">
            <a:extLst>
              <a:ext uri="{FF2B5EF4-FFF2-40B4-BE49-F238E27FC236}">
                <a16:creationId xmlns:a16="http://schemas.microsoft.com/office/drawing/2014/main" id="{2CF2CD69-9672-F1BE-F432-CA96CAA6D9BD}"/>
              </a:ext>
            </a:extLst>
          </p:cNvPr>
          <p:cNvSpPr/>
          <p:nvPr/>
        </p:nvSpPr>
        <p:spPr>
          <a:xfrm>
            <a:off x="939316" y="3156121"/>
            <a:ext cx="507711" cy="507711"/>
          </a:xfrm>
          <a:prstGeom prst="ellipse">
            <a:avLst/>
          </a:prstGeom>
          <a:solidFill>
            <a:schemeClr val="accent5"/>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5" name="TextBox 56">
            <a:extLst>
              <a:ext uri="{FF2B5EF4-FFF2-40B4-BE49-F238E27FC236}">
                <a16:creationId xmlns:a16="http://schemas.microsoft.com/office/drawing/2014/main" id="{FBC4CC7E-B1AE-1541-91E4-6EA5B90B515F}"/>
              </a:ext>
            </a:extLst>
          </p:cNvPr>
          <p:cNvSpPr txBox="1"/>
          <p:nvPr/>
        </p:nvSpPr>
        <p:spPr>
          <a:xfrm>
            <a:off x="469836" y="1313653"/>
            <a:ext cx="662233" cy="461665"/>
          </a:xfrm>
          <a:prstGeom prst="rect">
            <a:avLst/>
          </a:prstGeom>
          <a:noFill/>
        </p:spPr>
        <p:txBody>
          <a:bodyPr wrap="square" rtlCol="0">
            <a:spAutoFit/>
          </a:bodyPr>
          <a:lstStyle/>
          <a:p>
            <a:r>
              <a:rPr lang="en-US" sz="2400" dirty="0">
                <a:solidFill>
                  <a:srgbClr val="FFFFFF"/>
                </a:solidFill>
              </a:rPr>
              <a:t>01</a:t>
            </a:r>
          </a:p>
        </p:txBody>
      </p:sp>
      <p:sp>
        <p:nvSpPr>
          <p:cNvPr id="16" name="TextBox 57">
            <a:extLst>
              <a:ext uri="{FF2B5EF4-FFF2-40B4-BE49-F238E27FC236}">
                <a16:creationId xmlns:a16="http://schemas.microsoft.com/office/drawing/2014/main" id="{F9CCF3F5-2A4F-E278-72F6-7E7FF7247D7D}"/>
              </a:ext>
            </a:extLst>
          </p:cNvPr>
          <p:cNvSpPr txBox="1"/>
          <p:nvPr/>
        </p:nvSpPr>
        <p:spPr>
          <a:xfrm>
            <a:off x="469836" y="1945530"/>
            <a:ext cx="662233" cy="461665"/>
          </a:xfrm>
          <a:prstGeom prst="rect">
            <a:avLst/>
          </a:prstGeom>
          <a:noFill/>
        </p:spPr>
        <p:txBody>
          <a:bodyPr wrap="square" rtlCol="0">
            <a:spAutoFit/>
          </a:bodyPr>
          <a:lstStyle/>
          <a:p>
            <a:r>
              <a:rPr lang="en-US" sz="2400" dirty="0">
                <a:solidFill>
                  <a:srgbClr val="FFFFFF"/>
                </a:solidFill>
              </a:rPr>
              <a:t>02</a:t>
            </a:r>
          </a:p>
        </p:txBody>
      </p:sp>
      <p:sp>
        <p:nvSpPr>
          <p:cNvPr id="17" name="TextBox 58">
            <a:extLst>
              <a:ext uri="{FF2B5EF4-FFF2-40B4-BE49-F238E27FC236}">
                <a16:creationId xmlns:a16="http://schemas.microsoft.com/office/drawing/2014/main" id="{20AC58C7-921F-3B08-5DB6-77AEB1D3C84D}"/>
              </a:ext>
            </a:extLst>
          </p:cNvPr>
          <p:cNvSpPr txBox="1"/>
          <p:nvPr/>
        </p:nvSpPr>
        <p:spPr>
          <a:xfrm>
            <a:off x="469836" y="2573650"/>
            <a:ext cx="662233" cy="461665"/>
          </a:xfrm>
          <a:prstGeom prst="rect">
            <a:avLst/>
          </a:prstGeom>
          <a:noFill/>
        </p:spPr>
        <p:txBody>
          <a:bodyPr wrap="square" rtlCol="0">
            <a:spAutoFit/>
          </a:bodyPr>
          <a:lstStyle/>
          <a:p>
            <a:r>
              <a:rPr lang="en-US" sz="2400" dirty="0">
                <a:solidFill>
                  <a:srgbClr val="FFFFFF"/>
                </a:solidFill>
              </a:rPr>
              <a:t>03</a:t>
            </a:r>
          </a:p>
        </p:txBody>
      </p:sp>
      <p:sp>
        <p:nvSpPr>
          <p:cNvPr id="18" name="TextBox 59">
            <a:extLst>
              <a:ext uri="{FF2B5EF4-FFF2-40B4-BE49-F238E27FC236}">
                <a16:creationId xmlns:a16="http://schemas.microsoft.com/office/drawing/2014/main" id="{19DFEB04-D6C3-725A-3B34-42CD77A3E31C}"/>
              </a:ext>
            </a:extLst>
          </p:cNvPr>
          <p:cNvSpPr txBox="1"/>
          <p:nvPr/>
        </p:nvSpPr>
        <p:spPr>
          <a:xfrm>
            <a:off x="469836" y="3195104"/>
            <a:ext cx="662233" cy="461665"/>
          </a:xfrm>
          <a:prstGeom prst="rect">
            <a:avLst/>
          </a:prstGeom>
          <a:noFill/>
        </p:spPr>
        <p:txBody>
          <a:bodyPr wrap="square" rtlCol="0">
            <a:spAutoFit/>
          </a:bodyPr>
          <a:lstStyle/>
          <a:p>
            <a:r>
              <a:rPr lang="en-US" sz="2400" dirty="0">
                <a:solidFill>
                  <a:srgbClr val="FFFFFF"/>
                </a:solidFill>
              </a:rPr>
              <a:t>04</a:t>
            </a:r>
          </a:p>
        </p:txBody>
      </p:sp>
      <p:sp>
        <p:nvSpPr>
          <p:cNvPr id="19" name="Rounded Rectangle 31">
            <a:extLst>
              <a:ext uri="{FF2B5EF4-FFF2-40B4-BE49-F238E27FC236}">
                <a16:creationId xmlns:a16="http://schemas.microsoft.com/office/drawing/2014/main" id="{116BF924-7E81-3C4D-7117-64483CF1A839}"/>
              </a:ext>
            </a:extLst>
          </p:cNvPr>
          <p:cNvSpPr/>
          <p:nvPr/>
        </p:nvSpPr>
        <p:spPr>
          <a:xfrm>
            <a:off x="-2" y="3804367"/>
            <a:ext cx="1307398" cy="340437"/>
          </a:xfrm>
          <a:prstGeom prst="roundRect">
            <a:avLst>
              <a:gd name="adj" fmla="val 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0" name="Rounded Rectangle 32">
            <a:extLst>
              <a:ext uri="{FF2B5EF4-FFF2-40B4-BE49-F238E27FC236}">
                <a16:creationId xmlns:a16="http://schemas.microsoft.com/office/drawing/2014/main" id="{3BB1D540-B749-AFDF-9EED-F89EA68BA2B3}"/>
              </a:ext>
            </a:extLst>
          </p:cNvPr>
          <p:cNvSpPr/>
          <p:nvPr/>
        </p:nvSpPr>
        <p:spPr>
          <a:xfrm>
            <a:off x="-1" y="4431506"/>
            <a:ext cx="1307395" cy="340437"/>
          </a:xfrm>
          <a:prstGeom prst="roundRect">
            <a:avLst>
              <a:gd name="adj" fmla="val 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1" name="Rounded Rectangle 33">
            <a:extLst>
              <a:ext uri="{FF2B5EF4-FFF2-40B4-BE49-F238E27FC236}">
                <a16:creationId xmlns:a16="http://schemas.microsoft.com/office/drawing/2014/main" id="{608FAB49-7AB5-7884-FE24-2BF7AD962CB6}"/>
              </a:ext>
            </a:extLst>
          </p:cNvPr>
          <p:cNvSpPr/>
          <p:nvPr/>
        </p:nvSpPr>
        <p:spPr>
          <a:xfrm>
            <a:off x="-2" y="5058644"/>
            <a:ext cx="1307398" cy="340437"/>
          </a:xfrm>
          <a:prstGeom prst="roundRect">
            <a:avLst>
              <a:gd name="adj" fmla="val 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2" name="Rounded Rectangle 34">
            <a:extLst>
              <a:ext uri="{FF2B5EF4-FFF2-40B4-BE49-F238E27FC236}">
                <a16:creationId xmlns:a16="http://schemas.microsoft.com/office/drawing/2014/main" id="{7AF557BA-25EB-C3C0-13F3-1AB0A2A10A81}"/>
              </a:ext>
            </a:extLst>
          </p:cNvPr>
          <p:cNvSpPr/>
          <p:nvPr/>
        </p:nvSpPr>
        <p:spPr>
          <a:xfrm>
            <a:off x="0" y="5685781"/>
            <a:ext cx="1307396" cy="340437"/>
          </a:xfrm>
          <a:prstGeom prst="roundRect">
            <a:avLst>
              <a:gd name="adj" fmla="val 0"/>
            </a:avLst>
          </a:prstGeom>
          <a:solidFill>
            <a:schemeClr val="bg2">
              <a:lumMod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FFFFFF"/>
              </a:solidFill>
            </a:endParaRPr>
          </a:p>
        </p:txBody>
      </p:sp>
      <p:sp>
        <p:nvSpPr>
          <p:cNvPr id="23" name="Oval 5">
            <a:extLst>
              <a:ext uri="{FF2B5EF4-FFF2-40B4-BE49-F238E27FC236}">
                <a16:creationId xmlns:a16="http://schemas.microsoft.com/office/drawing/2014/main" id="{F35D888A-38D3-9416-70DB-3DEB8D866378}"/>
              </a:ext>
            </a:extLst>
          </p:cNvPr>
          <p:cNvSpPr/>
          <p:nvPr/>
        </p:nvSpPr>
        <p:spPr>
          <a:xfrm>
            <a:off x="939316" y="4347868"/>
            <a:ext cx="507711" cy="507711"/>
          </a:xfrm>
          <a:prstGeom prst="ellipse">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4" name="Oval 7">
            <a:extLst>
              <a:ext uri="{FF2B5EF4-FFF2-40B4-BE49-F238E27FC236}">
                <a16:creationId xmlns:a16="http://schemas.microsoft.com/office/drawing/2014/main" id="{A80A3D70-18C7-7945-7E00-7E19539989DA}"/>
              </a:ext>
            </a:extLst>
          </p:cNvPr>
          <p:cNvSpPr/>
          <p:nvPr/>
        </p:nvSpPr>
        <p:spPr>
          <a:xfrm>
            <a:off x="939316" y="4975006"/>
            <a:ext cx="507711" cy="507711"/>
          </a:xfrm>
          <a:prstGeom prst="ellipse">
            <a:avLst/>
          </a:prstGeom>
          <a:solidFill>
            <a:schemeClr val="accent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5" name="Oval 3">
            <a:extLst>
              <a:ext uri="{FF2B5EF4-FFF2-40B4-BE49-F238E27FC236}">
                <a16:creationId xmlns:a16="http://schemas.microsoft.com/office/drawing/2014/main" id="{CDF52206-C9E2-0EC4-FEA8-70986C4D0264}"/>
              </a:ext>
            </a:extLst>
          </p:cNvPr>
          <p:cNvSpPr/>
          <p:nvPr/>
        </p:nvSpPr>
        <p:spPr>
          <a:xfrm>
            <a:off x="939316" y="3709554"/>
            <a:ext cx="507711" cy="507711"/>
          </a:xfrm>
          <a:prstGeom prst="ellipse">
            <a:avLst/>
          </a:prstGeom>
          <a:solidFill>
            <a:schemeClr val="accent4"/>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6" name="Oval 9">
            <a:extLst>
              <a:ext uri="{FF2B5EF4-FFF2-40B4-BE49-F238E27FC236}">
                <a16:creationId xmlns:a16="http://schemas.microsoft.com/office/drawing/2014/main" id="{399A00C0-3779-9078-A8B6-F859B404C5DC}"/>
              </a:ext>
            </a:extLst>
          </p:cNvPr>
          <p:cNvSpPr/>
          <p:nvPr/>
        </p:nvSpPr>
        <p:spPr>
          <a:xfrm>
            <a:off x="939316" y="5602143"/>
            <a:ext cx="507711" cy="507711"/>
          </a:xfrm>
          <a:prstGeom prst="ellipse">
            <a:avLst/>
          </a:prstGeom>
          <a:solidFill>
            <a:schemeClr val="bg2">
              <a:lumMod val="2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7" name="TextBox 56">
            <a:extLst>
              <a:ext uri="{FF2B5EF4-FFF2-40B4-BE49-F238E27FC236}">
                <a16:creationId xmlns:a16="http://schemas.microsoft.com/office/drawing/2014/main" id="{63BDE75E-A33F-31BF-BF60-2D7B75A8E524}"/>
              </a:ext>
            </a:extLst>
          </p:cNvPr>
          <p:cNvSpPr txBox="1"/>
          <p:nvPr/>
        </p:nvSpPr>
        <p:spPr>
          <a:xfrm>
            <a:off x="469836" y="3759675"/>
            <a:ext cx="662233" cy="461665"/>
          </a:xfrm>
          <a:prstGeom prst="rect">
            <a:avLst/>
          </a:prstGeom>
          <a:noFill/>
        </p:spPr>
        <p:txBody>
          <a:bodyPr wrap="square" rtlCol="0">
            <a:spAutoFit/>
          </a:bodyPr>
          <a:lstStyle/>
          <a:p>
            <a:r>
              <a:rPr lang="en-US" sz="2400">
                <a:solidFill>
                  <a:srgbClr val="FFFFFF"/>
                </a:solidFill>
              </a:rPr>
              <a:t>05</a:t>
            </a:r>
            <a:endParaRPr lang="en-US" sz="2400" dirty="0">
              <a:solidFill>
                <a:srgbClr val="FFFFFF"/>
              </a:solidFill>
            </a:endParaRPr>
          </a:p>
        </p:txBody>
      </p:sp>
      <p:sp>
        <p:nvSpPr>
          <p:cNvPr id="28" name="TextBox 57">
            <a:extLst>
              <a:ext uri="{FF2B5EF4-FFF2-40B4-BE49-F238E27FC236}">
                <a16:creationId xmlns:a16="http://schemas.microsoft.com/office/drawing/2014/main" id="{8D97A667-00ED-3AA8-6E44-BDEA856CD866}"/>
              </a:ext>
            </a:extLst>
          </p:cNvPr>
          <p:cNvSpPr txBox="1"/>
          <p:nvPr/>
        </p:nvSpPr>
        <p:spPr>
          <a:xfrm>
            <a:off x="469836" y="4391552"/>
            <a:ext cx="662233" cy="461665"/>
          </a:xfrm>
          <a:prstGeom prst="rect">
            <a:avLst/>
          </a:prstGeom>
          <a:noFill/>
        </p:spPr>
        <p:txBody>
          <a:bodyPr wrap="square" rtlCol="0">
            <a:spAutoFit/>
          </a:bodyPr>
          <a:lstStyle/>
          <a:p>
            <a:r>
              <a:rPr lang="en-US" sz="2400">
                <a:solidFill>
                  <a:srgbClr val="FFFFFF"/>
                </a:solidFill>
              </a:rPr>
              <a:t>06</a:t>
            </a:r>
            <a:endParaRPr lang="en-US" sz="2400" dirty="0">
              <a:solidFill>
                <a:srgbClr val="FFFFFF"/>
              </a:solidFill>
            </a:endParaRPr>
          </a:p>
        </p:txBody>
      </p:sp>
      <p:sp>
        <p:nvSpPr>
          <p:cNvPr id="29" name="TextBox 58">
            <a:extLst>
              <a:ext uri="{FF2B5EF4-FFF2-40B4-BE49-F238E27FC236}">
                <a16:creationId xmlns:a16="http://schemas.microsoft.com/office/drawing/2014/main" id="{A5A8CCB4-E972-33EF-E392-B6C3ED9D5312}"/>
              </a:ext>
            </a:extLst>
          </p:cNvPr>
          <p:cNvSpPr txBox="1"/>
          <p:nvPr/>
        </p:nvSpPr>
        <p:spPr>
          <a:xfrm>
            <a:off x="469836" y="5019672"/>
            <a:ext cx="662233" cy="461665"/>
          </a:xfrm>
          <a:prstGeom prst="rect">
            <a:avLst/>
          </a:prstGeom>
          <a:noFill/>
        </p:spPr>
        <p:txBody>
          <a:bodyPr wrap="square" rtlCol="0">
            <a:spAutoFit/>
          </a:bodyPr>
          <a:lstStyle/>
          <a:p>
            <a:r>
              <a:rPr lang="en-US" sz="2400">
                <a:solidFill>
                  <a:srgbClr val="FFFFFF"/>
                </a:solidFill>
              </a:rPr>
              <a:t>07</a:t>
            </a:r>
            <a:endParaRPr lang="en-US" sz="2400" dirty="0">
              <a:solidFill>
                <a:srgbClr val="FFFFFF"/>
              </a:solidFill>
            </a:endParaRPr>
          </a:p>
        </p:txBody>
      </p:sp>
      <p:sp>
        <p:nvSpPr>
          <p:cNvPr id="30" name="TextBox 59">
            <a:extLst>
              <a:ext uri="{FF2B5EF4-FFF2-40B4-BE49-F238E27FC236}">
                <a16:creationId xmlns:a16="http://schemas.microsoft.com/office/drawing/2014/main" id="{05D5BE9E-C7EC-4C08-2672-B5446DE22305}"/>
              </a:ext>
            </a:extLst>
          </p:cNvPr>
          <p:cNvSpPr txBox="1"/>
          <p:nvPr/>
        </p:nvSpPr>
        <p:spPr>
          <a:xfrm>
            <a:off x="469836" y="5641126"/>
            <a:ext cx="662233" cy="461665"/>
          </a:xfrm>
          <a:prstGeom prst="rect">
            <a:avLst/>
          </a:prstGeom>
          <a:noFill/>
        </p:spPr>
        <p:txBody>
          <a:bodyPr wrap="square" rtlCol="0">
            <a:spAutoFit/>
          </a:bodyPr>
          <a:lstStyle/>
          <a:p>
            <a:r>
              <a:rPr lang="en-US" sz="2400">
                <a:solidFill>
                  <a:srgbClr val="FFFFFF"/>
                </a:solidFill>
              </a:rPr>
              <a:t>08</a:t>
            </a:r>
            <a:endParaRPr lang="en-US" sz="2400" dirty="0">
              <a:solidFill>
                <a:srgbClr val="FFFFFF"/>
              </a:solidFill>
            </a:endParaRPr>
          </a:p>
        </p:txBody>
      </p:sp>
      <p:sp>
        <p:nvSpPr>
          <p:cNvPr id="31" name="Marcador de texto 102">
            <a:extLst>
              <a:ext uri="{FF2B5EF4-FFF2-40B4-BE49-F238E27FC236}">
                <a16:creationId xmlns:a16="http://schemas.microsoft.com/office/drawing/2014/main" id="{AB280B12-14F4-744A-FFBF-790AFA027D06}"/>
              </a:ext>
            </a:extLst>
          </p:cNvPr>
          <p:cNvSpPr>
            <a:spLocks noGrp="1"/>
          </p:cNvSpPr>
          <p:nvPr>
            <p:ph type="body" sz="quarter" idx="14" hasCustomPrompt="1"/>
          </p:nvPr>
        </p:nvSpPr>
        <p:spPr>
          <a:xfrm>
            <a:off x="1824543" y="1263532"/>
            <a:ext cx="9851520" cy="4846322"/>
          </a:xfrm>
          <a:solidFill>
            <a:schemeClr val="bg2">
              <a:alpha val="50000"/>
            </a:schemeClr>
          </a:solidFill>
        </p:spPr>
        <p:txBody>
          <a:bodyPr/>
          <a:lstStyle>
            <a:lvl1pPr marL="0" indent="0">
              <a:lnSpc>
                <a:spcPct val="113571"/>
              </a:lnSpc>
              <a:buNone/>
              <a:defRPr/>
            </a:lvl1pPr>
          </a:lstStyle>
          <a:p>
            <a:pPr lvl="0"/>
            <a:r>
              <a:rPr lang="es-ES"/>
              <a:t>Chapter 1</a:t>
            </a:r>
          </a:p>
          <a:p>
            <a:pPr lvl="0"/>
            <a:r>
              <a:rPr lang="es-ES"/>
              <a:t>Chapter 2</a:t>
            </a:r>
          </a:p>
          <a:p>
            <a:pPr lvl="0"/>
            <a:r>
              <a:rPr lang="es-ES"/>
              <a:t>Chapter 3</a:t>
            </a:r>
          </a:p>
          <a:p>
            <a:pPr lvl="0"/>
            <a:r>
              <a:rPr lang="es-ES"/>
              <a:t>Chapter 4</a:t>
            </a:r>
          </a:p>
          <a:p>
            <a:pPr lvl="0"/>
            <a:r>
              <a:rPr lang="es-ES"/>
              <a:t>Chapter 5</a:t>
            </a:r>
          </a:p>
          <a:p>
            <a:pPr lvl="0"/>
            <a:r>
              <a:rPr lang="es-ES"/>
              <a:t>Chapter 6</a:t>
            </a:r>
          </a:p>
          <a:p>
            <a:pPr lvl="0"/>
            <a:r>
              <a:rPr lang="es-ES"/>
              <a:t>Chapter 7</a:t>
            </a:r>
          </a:p>
          <a:p>
            <a:pPr lvl="0"/>
            <a:r>
              <a:rPr lang="es-ES"/>
              <a:t>Chapter 8</a:t>
            </a:r>
          </a:p>
          <a:p>
            <a:pPr lvl="0"/>
            <a:endParaRPr lang="es-ES"/>
          </a:p>
        </p:txBody>
      </p:sp>
    </p:spTree>
    <p:extLst>
      <p:ext uri="{BB962C8B-B14F-4D97-AF65-F5344CB8AC3E}">
        <p14:creationId xmlns:p14="http://schemas.microsoft.com/office/powerpoint/2010/main" val="1704353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Indice 9 items">
    <p:bg>
      <p:bgPr>
        <a:solidFill>
          <a:schemeClr val="bg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A0D9AD-3F86-E133-1134-1C8A8CA17D4F}"/>
              </a:ext>
            </a:extLst>
          </p:cNvPr>
          <p:cNvSpPr>
            <a:spLocks noGrp="1"/>
          </p:cNvSpPr>
          <p:nvPr>
            <p:ph type="title" hasCustomPrompt="1"/>
          </p:nvPr>
        </p:nvSpPr>
        <p:spPr>
          <a:xfrm>
            <a:off x="1021080" y="47172"/>
            <a:ext cx="8009144" cy="648806"/>
          </a:xfrm>
          <a:prstGeom prst="rect">
            <a:avLst/>
          </a:prstGeom>
        </p:spPr>
        <p:txBody>
          <a:bodyPr/>
          <a:lstStyle>
            <a:lvl1pPr>
              <a:defRPr/>
            </a:lvl1pPr>
          </a:lstStyle>
          <a:p>
            <a:r>
              <a:rPr lang="es-ES"/>
              <a:t>Haga clic para insertar el índice</a:t>
            </a:r>
            <a:endParaRPr lang="en-GB"/>
          </a:p>
        </p:txBody>
      </p:sp>
      <p:sp>
        <p:nvSpPr>
          <p:cNvPr id="3" name="Marcador de fecha 2">
            <a:extLst>
              <a:ext uri="{FF2B5EF4-FFF2-40B4-BE49-F238E27FC236}">
                <a16:creationId xmlns:a16="http://schemas.microsoft.com/office/drawing/2014/main" id="{41843516-36C2-D2B6-9D62-9D433B92E4CE}"/>
              </a:ext>
            </a:extLst>
          </p:cNvPr>
          <p:cNvSpPr>
            <a:spLocks noGrp="1"/>
          </p:cNvSpPr>
          <p:nvPr>
            <p:ph type="dt" sz="half" idx="10"/>
          </p:nvPr>
        </p:nvSpPr>
        <p:spPr/>
        <p:txBody>
          <a:bodyPr/>
          <a:lstStyle/>
          <a:p>
            <a:fld id="{DB27495E-F5D3-4319-9864-B175ACF88E0F}" type="datetimeFigureOut">
              <a:rPr lang="en-GB" smtClean="0"/>
              <a:t>20/03/2026</a:t>
            </a:fld>
            <a:endParaRPr lang="en-GB"/>
          </a:p>
        </p:txBody>
      </p:sp>
      <p:sp>
        <p:nvSpPr>
          <p:cNvPr id="4" name="Marcador de pie de página 3">
            <a:extLst>
              <a:ext uri="{FF2B5EF4-FFF2-40B4-BE49-F238E27FC236}">
                <a16:creationId xmlns:a16="http://schemas.microsoft.com/office/drawing/2014/main" id="{C9EE39E7-A34B-A1F0-19AE-7EE1D05871EE}"/>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id="{738D6261-6527-734C-9CFF-4D132A327EA0}"/>
              </a:ext>
            </a:extLst>
          </p:cNvPr>
          <p:cNvSpPr>
            <a:spLocks noGrp="1"/>
          </p:cNvSpPr>
          <p:nvPr>
            <p:ph type="sldNum" sz="quarter" idx="12"/>
          </p:nvPr>
        </p:nvSpPr>
        <p:spPr>
          <a:xfrm>
            <a:off x="11011710" y="6356350"/>
            <a:ext cx="956770" cy="365125"/>
          </a:xfrm>
          <a:prstGeom prst="rect">
            <a:avLst/>
          </a:prstGeom>
        </p:spPr>
        <p:txBody>
          <a:bodyPr/>
          <a:lstStyle/>
          <a:p>
            <a:fld id="{893D5A5E-66CB-4D5C-8784-CE1BBF57F9BA}" type="slidenum">
              <a:rPr lang="en-GB" smtClean="0"/>
              <a:t>‹Nº›</a:t>
            </a:fld>
            <a:endParaRPr lang="en-GB"/>
          </a:p>
        </p:txBody>
      </p:sp>
      <p:sp>
        <p:nvSpPr>
          <p:cNvPr id="6" name="Marcador de posición de imagen 6">
            <a:extLst>
              <a:ext uri="{FF2B5EF4-FFF2-40B4-BE49-F238E27FC236}">
                <a16:creationId xmlns:a16="http://schemas.microsoft.com/office/drawing/2014/main" id="{AF1B443E-B3C4-3DDB-16B4-0D7A1437AF48}"/>
              </a:ext>
            </a:extLst>
          </p:cNvPr>
          <p:cNvSpPr>
            <a:spLocks noGrp="1"/>
          </p:cNvSpPr>
          <p:nvPr>
            <p:ph type="pic" sz="quarter" idx="13"/>
          </p:nvPr>
        </p:nvSpPr>
        <p:spPr>
          <a:xfrm>
            <a:off x="453470" y="170021"/>
            <a:ext cx="520700" cy="520700"/>
          </a:xfrm>
        </p:spPr>
        <p:txBody>
          <a:bodyPr/>
          <a:lstStyle/>
          <a:p>
            <a:r>
              <a:rPr lang="es-ES"/>
              <a:t>Haga clic en el icono para agregar una imagen</a:t>
            </a:r>
            <a:endParaRPr lang="en-GB"/>
          </a:p>
        </p:txBody>
      </p:sp>
      <p:sp>
        <p:nvSpPr>
          <p:cNvPr id="32" name="Rounded Rectangle 33">
            <a:extLst>
              <a:ext uri="{FF2B5EF4-FFF2-40B4-BE49-F238E27FC236}">
                <a16:creationId xmlns:a16="http://schemas.microsoft.com/office/drawing/2014/main" id="{3F992D21-9FA4-550D-D56D-E8683496764A}"/>
              </a:ext>
            </a:extLst>
          </p:cNvPr>
          <p:cNvSpPr/>
          <p:nvPr/>
        </p:nvSpPr>
        <p:spPr>
          <a:xfrm>
            <a:off x="-3119" y="2408328"/>
            <a:ext cx="1228136" cy="319798"/>
          </a:xfrm>
          <a:prstGeom prst="roundRect">
            <a:avLst>
              <a:gd name="adj" fmla="val 0"/>
            </a:avLst>
          </a:prstGeom>
          <a:solidFill>
            <a:srgbClr val="80B2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3" name="Oval 7">
            <a:extLst>
              <a:ext uri="{FF2B5EF4-FFF2-40B4-BE49-F238E27FC236}">
                <a16:creationId xmlns:a16="http://schemas.microsoft.com/office/drawing/2014/main" id="{483B0B1A-1D94-BA5D-7944-BA759CC24E5F}"/>
              </a:ext>
            </a:extLst>
          </p:cNvPr>
          <p:cNvSpPr/>
          <p:nvPr/>
        </p:nvSpPr>
        <p:spPr>
          <a:xfrm>
            <a:off x="879252" y="2329761"/>
            <a:ext cx="476931" cy="476931"/>
          </a:xfrm>
          <a:prstGeom prst="ellipse">
            <a:avLst/>
          </a:prstGeom>
          <a:solidFill>
            <a:srgbClr val="80B2B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4" name="Rounded Rectangle 31">
            <a:extLst>
              <a:ext uri="{FF2B5EF4-FFF2-40B4-BE49-F238E27FC236}">
                <a16:creationId xmlns:a16="http://schemas.microsoft.com/office/drawing/2014/main" id="{47DF8589-3706-0132-7F9E-BD68A209E780}"/>
              </a:ext>
            </a:extLst>
          </p:cNvPr>
          <p:cNvSpPr/>
          <p:nvPr/>
        </p:nvSpPr>
        <p:spPr>
          <a:xfrm>
            <a:off x="-51453" y="1230092"/>
            <a:ext cx="1276470" cy="319798"/>
          </a:xfrm>
          <a:prstGeom prst="roundRect">
            <a:avLst>
              <a:gd name="adj" fmla="val 10321"/>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5" name="Rounded Rectangle 32">
            <a:extLst>
              <a:ext uri="{FF2B5EF4-FFF2-40B4-BE49-F238E27FC236}">
                <a16:creationId xmlns:a16="http://schemas.microsoft.com/office/drawing/2014/main" id="{CB28792F-8199-943B-49F8-EA91CE60335D}"/>
              </a:ext>
            </a:extLst>
          </p:cNvPr>
          <p:cNvSpPr/>
          <p:nvPr/>
        </p:nvSpPr>
        <p:spPr>
          <a:xfrm>
            <a:off x="-3119" y="1819211"/>
            <a:ext cx="1228135" cy="319798"/>
          </a:xfrm>
          <a:prstGeom prst="roundRect">
            <a:avLst>
              <a:gd name="adj" fmla="val 0"/>
            </a:avLst>
          </a:prstGeom>
          <a:solidFill>
            <a:srgbClr val="4D94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6" name="Rounded Rectangle 34">
            <a:extLst>
              <a:ext uri="{FF2B5EF4-FFF2-40B4-BE49-F238E27FC236}">
                <a16:creationId xmlns:a16="http://schemas.microsoft.com/office/drawing/2014/main" id="{619362D9-2B59-4787-B0C4-A40916891235}"/>
              </a:ext>
            </a:extLst>
          </p:cNvPr>
          <p:cNvSpPr/>
          <p:nvPr/>
        </p:nvSpPr>
        <p:spPr>
          <a:xfrm>
            <a:off x="-3120" y="2997445"/>
            <a:ext cx="1228137" cy="319798"/>
          </a:xfrm>
          <a:prstGeom prst="roundRect">
            <a:avLst>
              <a:gd name="adj" fmla="val 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FFFFFF"/>
              </a:solidFill>
            </a:endParaRPr>
          </a:p>
        </p:txBody>
      </p:sp>
      <p:sp>
        <p:nvSpPr>
          <p:cNvPr id="37" name="Oval 5">
            <a:extLst>
              <a:ext uri="{FF2B5EF4-FFF2-40B4-BE49-F238E27FC236}">
                <a16:creationId xmlns:a16="http://schemas.microsoft.com/office/drawing/2014/main" id="{6D426E49-37AC-D530-BD38-0D4FB1A07F86}"/>
              </a:ext>
            </a:extLst>
          </p:cNvPr>
          <p:cNvSpPr/>
          <p:nvPr/>
        </p:nvSpPr>
        <p:spPr>
          <a:xfrm>
            <a:off x="879252" y="1740643"/>
            <a:ext cx="476931" cy="476931"/>
          </a:xfrm>
          <a:prstGeom prst="ellipse">
            <a:avLst/>
          </a:prstGeom>
          <a:solidFill>
            <a:srgbClr val="4D9494"/>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8" name="Oval 3">
            <a:extLst>
              <a:ext uri="{FF2B5EF4-FFF2-40B4-BE49-F238E27FC236}">
                <a16:creationId xmlns:a16="http://schemas.microsoft.com/office/drawing/2014/main" id="{D3563D6F-0EFE-E068-F5CC-BABB5A2A53BC}"/>
              </a:ext>
            </a:extLst>
          </p:cNvPr>
          <p:cNvSpPr/>
          <p:nvPr/>
        </p:nvSpPr>
        <p:spPr>
          <a:xfrm>
            <a:off x="879252" y="1141027"/>
            <a:ext cx="476931" cy="476931"/>
          </a:xfrm>
          <a:prstGeom prst="ellipse">
            <a:avLst/>
          </a:prstGeom>
          <a:solidFill>
            <a:schemeClr val="accent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9" name="Oval 9">
            <a:extLst>
              <a:ext uri="{FF2B5EF4-FFF2-40B4-BE49-F238E27FC236}">
                <a16:creationId xmlns:a16="http://schemas.microsoft.com/office/drawing/2014/main" id="{4BA53A96-201E-4612-8AA8-DD165FC52EEC}"/>
              </a:ext>
            </a:extLst>
          </p:cNvPr>
          <p:cNvSpPr/>
          <p:nvPr/>
        </p:nvSpPr>
        <p:spPr>
          <a:xfrm>
            <a:off x="879252" y="2918878"/>
            <a:ext cx="476931" cy="476931"/>
          </a:xfrm>
          <a:prstGeom prst="ellipse">
            <a:avLst/>
          </a:prstGeom>
          <a:solidFill>
            <a:schemeClr val="accent5"/>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0" name="Rounded Rectangle 31">
            <a:extLst>
              <a:ext uri="{FF2B5EF4-FFF2-40B4-BE49-F238E27FC236}">
                <a16:creationId xmlns:a16="http://schemas.microsoft.com/office/drawing/2014/main" id="{F2FA1A92-DB26-769E-CA0C-B667160763E5}"/>
              </a:ext>
            </a:extLst>
          </p:cNvPr>
          <p:cNvSpPr/>
          <p:nvPr/>
        </p:nvSpPr>
        <p:spPr>
          <a:xfrm>
            <a:off x="-3120" y="3527824"/>
            <a:ext cx="1228137" cy="319798"/>
          </a:xfrm>
          <a:prstGeom prst="roundRect">
            <a:avLst>
              <a:gd name="adj" fmla="val 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1" name="Rounded Rectangle 32">
            <a:extLst>
              <a:ext uri="{FF2B5EF4-FFF2-40B4-BE49-F238E27FC236}">
                <a16:creationId xmlns:a16="http://schemas.microsoft.com/office/drawing/2014/main" id="{B56C0D91-E9BF-1F35-C2D4-C265F43E4533}"/>
              </a:ext>
            </a:extLst>
          </p:cNvPr>
          <p:cNvSpPr/>
          <p:nvPr/>
        </p:nvSpPr>
        <p:spPr>
          <a:xfrm>
            <a:off x="-3119" y="4116943"/>
            <a:ext cx="1228135" cy="319798"/>
          </a:xfrm>
          <a:prstGeom prst="roundRect">
            <a:avLst>
              <a:gd name="adj" fmla="val 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2" name="Rounded Rectangle 33">
            <a:extLst>
              <a:ext uri="{FF2B5EF4-FFF2-40B4-BE49-F238E27FC236}">
                <a16:creationId xmlns:a16="http://schemas.microsoft.com/office/drawing/2014/main" id="{9EB54357-24D9-398F-FE0C-FB279391F516}"/>
              </a:ext>
            </a:extLst>
          </p:cNvPr>
          <p:cNvSpPr/>
          <p:nvPr/>
        </p:nvSpPr>
        <p:spPr>
          <a:xfrm>
            <a:off x="-3120" y="4706061"/>
            <a:ext cx="1228137" cy="319798"/>
          </a:xfrm>
          <a:prstGeom prst="roundRect">
            <a:avLst>
              <a:gd name="adj" fmla="val 0"/>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3" name="Rounded Rectangle 34">
            <a:extLst>
              <a:ext uri="{FF2B5EF4-FFF2-40B4-BE49-F238E27FC236}">
                <a16:creationId xmlns:a16="http://schemas.microsoft.com/office/drawing/2014/main" id="{420C67EF-F2D3-60CD-8B3B-4FBFF77EA837}"/>
              </a:ext>
            </a:extLst>
          </p:cNvPr>
          <p:cNvSpPr/>
          <p:nvPr/>
        </p:nvSpPr>
        <p:spPr>
          <a:xfrm>
            <a:off x="-3118" y="5295177"/>
            <a:ext cx="1228135" cy="319798"/>
          </a:xfrm>
          <a:prstGeom prst="roundRect">
            <a:avLst>
              <a:gd name="adj" fmla="val 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FFFFFF"/>
              </a:solidFill>
            </a:endParaRPr>
          </a:p>
        </p:txBody>
      </p:sp>
      <p:sp>
        <p:nvSpPr>
          <p:cNvPr id="44" name="Oval 5">
            <a:extLst>
              <a:ext uri="{FF2B5EF4-FFF2-40B4-BE49-F238E27FC236}">
                <a16:creationId xmlns:a16="http://schemas.microsoft.com/office/drawing/2014/main" id="{A6A409A7-6A7C-AF10-15AB-6A20A795DB4B}"/>
              </a:ext>
            </a:extLst>
          </p:cNvPr>
          <p:cNvSpPr/>
          <p:nvPr/>
        </p:nvSpPr>
        <p:spPr>
          <a:xfrm>
            <a:off x="879252" y="4038375"/>
            <a:ext cx="476931" cy="476931"/>
          </a:xfrm>
          <a:prstGeom prst="ellipse">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5" name="Oval 7">
            <a:extLst>
              <a:ext uri="{FF2B5EF4-FFF2-40B4-BE49-F238E27FC236}">
                <a16:creationId xmlns:a16="http://schemas.microsoft.com/office/drawing/2014/main" id="{93027CBF-CE6C-3C1D-0C3D-A16C75B3013F}"/>
              </a:ext>
            </a:extLst>
          </p:cNvPr>
          <p:cNvSpPr/>
          <p:nvPr/>
        </p:nvSpPr>
        <p:spPr>
          <a:xfrm>
            <a:off x="879252" y="4627493"/>
            <a:ext cx="476931" cy="476931"/>
          </a:xfrm>
          <a:prstGeom prst="ellipse">
            <a:avLst/>
          </a:prstGeom>
          <a:solidFill>
            <a:schemeClr val="accent2">
              <a:lumMod val="60000"/>
              <a:lumOff val="40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6" name="Oval 3">
            <a:extLst>
              <a:ext uri="{FF2B5EF4-FFF2-40B4-BE49-F238E27FC236}">
                <a16:creationId xmlns:a16="http://schemas.microsoft.com/office/drawing/2014/main" id="{F8366A73-F725-56C1-58DC-CB92445C557E}"/>
              </a:ext>
            </a:extLst>
          </p:cNvPr>
          <p:cNvSpPr/>
          <p:nvPr/>
        </p:nvSpPr>
        <p:spPr>
          <a:xfrm>
            <a:off x="879252" y="3438759"/>
            <a:ext cx="476931" cy="476931"/>
          </a:xfrm>
          <a:prstGeom prst="ellipse">
            <a:avLst/>
          </a:prstGeom>
          <a:solidFill>
            <a:schemeClr val="accent4"/>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7" name="Oval 9">
            <a:extLst>
              <a:ext uri="{FF2B5EF4-FFF2-40B4-BE49-F238E27FC236}">
                <a16:creationId xmlns:a16="http://schemas.microsoft.com/office/drawing/2014/main" id="{EE2326DF-3199-2940-5378-7187E0B366BA}"/>
              </a:ext>
            </a:extLst>
          </p:cNvPr>
          <p:cNvSpPr/>
          <p:nvPr/>
        </p:nvSpPr>
        <p:spPr>
          <a:xfrm>
            <a:off x="879252" y="5216610"/>
            <a:ext cx="476931" cy="476931"/>
          </a:xfrm>
          <a:prstGeom prst="ellipse">
            <a:avLst/>
          </a:prstGeom>
          <a:solidFill>
            <a:schemeClr val="accent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8" name="Marcador de texto 102">
            <a:extLst>
              <a:ext uri="{FF2B5EF4-FFF2-40B4-BE49-F238E27FC236}">
                <a16:creationId xmlns:a16="http://schemas.microsoft.com/office/drawing/2014/main" id="{32E39135-1DF0-0098-8FEA-019B83595D0B}"/>
              </a:ext>
            </a:extLst>
          </p:cNvPr>
          <p:cNvSpPr>
            <a:spLocks noGrp="1"/>
          </p:cNvSpPr>
          <p:nvPr>
            <p:ph type="body" sz="quarter" idx="14" hasCustomPrompt="1"/>
          </p:nvPr>
        </p:nvSpPr>
        <p:spPr>
          <a:xfrm>
            <a:off x="1653743" y="1141027"/>
            <a:ext cx="10022320" cy="5239682"/>
          </a:xfrm>
          <a:noFill/>
        </p:spPr>
        <p:txBody>
          <a:bodyPr/>
          <a:lstStyle>
            <a:lvl1pPr marL="0" indent="0">
              <a:lnSpc>
                <a:spcPct val="117500"/>
              </a:lnSpc>
              <a:spcBef>
                <a:spcPts val="600"/>
              </a:spcBef>
              <a:buNone/>
              <a:defRPr/>
            </a:lvl1pPr>
          </a:lstStyle>
          <a:p>
            <a:pPr lvl="0"/>
            <a:r>
              <a:rPr lang="es-ES"/>
              <a:t>Theme 1</a:t>
            </a:r>
          </a:p>
          <a:p>
            <a:pPr lvl="0"/>
            <a:r>
              <a:rPr lang="es-ES"/>
              <a:t>Theme 2</a:t>
            </a:r>
          </a:p>
          <a:p>
            <a:pPr lvl="0"/>
            <a:r>
              <a:rPr lang="es-ES"/>
              <a:t>Theme 3</a:t>
            </a:r>
          </a:p>
          <a:p>
            <a:pPr lvl="0"/>
            <a:r>
              <a:rPr lang="es-ES"/>
              <a:t>Theme 4</a:t>
            </a:r>
          </a:p>
          <a:p>
            <a:pPr lvl="0"/>
            <a:r>
              <a:rPr lang="es-ES"/>
              <a:t>Theme 5</a:t>
            </a:r>
          </a:p>
          <a:p>
            <a:pPr lvl="0"/>
            <a:r>
              <a:rPr lang="es-ES"/>
              <a:t>Theme 6</a:t>
            </a:r>
          </a:p>
          <a:p>
            <a:pPr lvl="0"/>
            <a:r>
              <a:rPr lang="es-ES"/>
              <a:t>Theme 7</a:t>
            </a:r>
          </a:p>
          <a:p>
            <a:pPr lvl="0"/>
            <a:r>
              <a:rPr lang="es-ES"/>
              <a:t>Theme 8</a:t>
            </a:r>
          </a:p>
          <a:p>
            <a:pPr lvl="0"/>
            <a:r>
              <a:rPr lang="es-ES"/>
              <a:t>Theme 9</a:t>
            </a:r>
          </a:p>
          <a:p>
            <a:pPr lvl="0"/>
            <a:endParaRPr lang="es-ES"/>
          </a:p>
        </p:txBody>
      </p:sp>
      <p:sp>
        <p:nvSpPr>
          <p:cNvPr id="49" name="Rounded Rectangle 34">
            <a:extLst>
              <a:ext uri="{FF2B5EF4-FFF2-40B4-BE49-F238E27FC236}">
                <a16:creationId xmlns:a16="http://schemas.microsoft.com/office/drawing/2014/main" id="{F10BFEBC-EAF0-0ED6-6513-2ED4B35162E8}"/>
              </a:ext>
            </a:extLst>
          </p:cNvPr>
          <p:cNvSpPr/>
          <p:nvPr/>
        </p:nvSpPr>
        <p:spPr>
          <a:xfrm>
            <a:off x="-3118" y="5813256"/>
            <a:ext cx="1228135" cy="319798"/>
          </a:xfrm>
          <a:prstGeom prst="roundRect">
            <a:avLst>
              <a:gd name="adj" fmla="val 0"/>
            </a:avLst>
          </a:prstGeom>
          <a:solidFill>
            <a:schemeClr val="bg2">
              <a:lumMod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FFFFFF"/>
              </a:solidFill>
            </a:endParaRPr>
          </a:p>
        </p:txBody>
      </p:sp>
      <p:sp>
        <p:nvSpPr>
          <p:cNvPr id="50" name="Oval 9">
            <a:extLst>
              <a:ext uri="{FF2B5EF4-FFF2-40B4-BE49-F238E27FC236}">
                <a16:creationId xmlns:a16="http://schemas.microsoft.com/office/drawing/2014/main" id="{9A1EA9A9-5E90-7E66-4AE0-B3E3A5562949}"/>
              </a:ext>
            </a:extLst>
          </p:cNvPr>
          <p:cNvSpPr/>
          <p:nvPr/>
        </p:nvSpPr>
        <p:spPr>
          <a:xfrm>
            <a:off x="879252" y="5734689"/>
            <a:ext cx="476931" cy="476931"/>
          </a:xfrm>
          <a:prstGeom prst="ellipse">
            <a:avLst/>
          </a:prstGeom>
          <a:solidFill>
            <a:schemeClr val="bg2">
              <a:lumMod val="2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grpSp>
        <p:nvGrpSpPr>
          <p:cNvPr id="51" name="Grupo 50">
            <a:extLst>
              <a:ext uri="{FF2B5EF4-FFF2-40B4-BE49-F238E27FC236}">
                <a16:creationId xmlns:a16="http://schemas.microsoft.com/office/drawing/2014/main" id="{2007DE7B-9470-63EB-F53C-C09E39A020D0}"/>
              </a:ext>
            </a:extLst>
          </p:cNvPr>
          <p:cNvGrpSpPr/>
          <p:nvPr/>
        </p:nvGrpSpPr>
        <p:grpSpPr>
          <a:xfrm>
            <a:off x="377274" y="1167789"/>
            <a:ext cx="622085" cy="5044865"/>
            <a:chOff x="397594" y="1188109"/>
            <a:chExt cx="622085" cy="5044865"/>
          </a:xfrm>
        </p:grpSpPr>
        <p:sp>
          <p:nvSpPr>
            <p:cNvPr id="52" name="TextBox 56">
              <a:extLst>
                <a:ext uri="{FF2B5EF4-FFF2-40B4-BE49-F238E27FC236}">
                  <a16:creationId xmlns:a16="http://schemas.microsoft.com/office/drawing/2014/main" id="{670AE0FB-EACE-1B35-5193-7D90B6644DA1}"/>
                </a:ext>
              </a:extLst>
            </p:cNvPr>
            <p:cNvSpPr txBox="1"/>
            <p:nvPr/>
          </p:nvSpPr>
          <p:spPr>
            <a:xfrm>
              <a:off x="397594" y="1188109"/>
              <a:ext cx="622085" cy="433677"/>
            </a:xfrm>
            <a:prstGeom prst="rect">
              <a:avLst/>
            </a:prstGeom>
            <a:noFill/>
          </p:spPr>
          <p:txBody>
            <a:bodyPr wrap="square" rtlCol="0">
              <a:spAutoFit/>
            </a:bodyPr>
            <a:lstStyle/>
            <a:p>
              <a:r>
                <a:rPr lang="en-US" sz="2400" dirty="0">
                  <a:solidFill>
                    <a:srgbClr val="FFFFFF"/>
                  </a:solidFill>
                </a:rPr>
                <a:t>01</a:t>
              </a:r>
            </a:p>
          </p:txBody>
        </p:sp>
        <p:sp>
          <p:nvSpPr>
            <p:cNvPr id="53" name="TextBox 57">
              <a:extLst>
                <a:ext uri="{FF2B5EF4-FFF2-40B4-BE49-F238E27FC236}">
                  <a16:creationId xmlns:a16="http://schemas.microsoft.com/office/drawing/2014/main" id="{F5C276D5-2EEA-A475-51E5-CCD31031392C}"/>
                </a:ext>
              </a:extLst>
            </p:cNvPr>
            <p:cNvSpPr txBox="1"/>
            <p:nvPr/>
          </p:nvSpPr>
          <p:spPr>
            <a:xfrm>
              <a:off x="397594" y="1781679"/>
              <a:ext cx="622085" cy="433677"/>
            </a:xfrm>
            <a:prstGeom prst="rect">
              <a:avLst/>
            </a:prstGeom>
            <a:noFill/>
          </p:spPr>
          <p:txBody>
            <a:bodyPr wrap="square" rtlCol="0">
              <a:spAutoFit/>
            </a:bodyPr>
            <a:lstStyle/>
            <a:p>
              <a:r>
                <a:rPr lang="en-US" sz="2400" dirty="0">
                  <a:solidFill>
                    <a:srgbClr val="FFFFFF"/>
                  </a:solidFill>
                </a:rPr>
                <a:t>02</a:t>
              </a:r>
            </a:p>
          </p:txBody>
        </p:sp>
        <p:sp>
          <p:nvSpPr>
            <p:cNvPr id="54" name="TextBox 58">
              <a:extLst>
                <a:ext uri="{FF2B5EF4-FFF2-40B4-BE49-F238E27FC236}">
                  <a16:creationId xmlns:a16="http://schemas.microsoft.com/office/drawing/2014/main" id="{CB43EC94-2D96-15A2-7F29-9DABD61BB117}"/>
                </a:ext>
              </a:extLst>
            </p:cNvPr>
            <p:cNvSpPr txBox="1"/>
            <p:nvPr/>
          </p:nvSpPr>
          <p:spPr>
            <a:xfrm>
              <a:off x="397594" y="2371719"/>
              <a:ext cx="622085" cy="433677"/>
            </a:xfrm>
            <a:prstGeom prst="rect">
              <a:avLst/>
            </a:prstGeom>
            <a:noFill/>
          </p:spPr>
          <p:txBody>
            <a:bodyPr wrap="square" rtlCol="0">
              <a:spAutoFit/>
            </a:bodyPr>
            <a:lstStyle/>
            <a:p>
              <a:r>
                <a:rPr lang="en-US" sz="2400" dirty="0">
                  <a:solidFill>
                    <a:srgbClr val="FFFFFF"/>
                  </a:solidFill>
                </a:rPr>
                <a:t>03</a:t>
              </a:r>
            </a:p>
          </p:txBody>
        </p:sp>
        <p:sp>
          <p:nvSpPr>
            <p:cNvPr id="55" name="TextBox 59">
              <a:extLst>
                <a:ext uri="{FF2B5EF4-FFF2-40B4-BE49-F238E27FC236}">
                  <a16:creationId xmlns:a16="http://schemas.microsoft.com/office/drawing/2014/main" id="{CAD99E97-89CF-1B04-BF5B-D8AD5F2FB731}"/>
                </a:ext>
              </a:extLst>
            </p:cNvPr>
            <p:cNvSpPr txBox="1"/>
            <p:nvPr/>
          </p:nvSpPr>
          <p:spPr>
            <a:xfrm>
              <a:off x="397594" y="2955498"/>
              <a:ext cx="622085" cy="433677"/>
            </a:xfrm>
            <a:prstGeom prst="rect">
              <a:avLst/>
            </a:prstGeom>
            <a:noFill/>
          </p:spPr>
          <p:txBody>
            <a:bodyPr wrap="square" rtlCol="0">
              <a:spAutoFit/>
            </a:bodyPr>
            <a:lstStyle/>
            <a:p>
              <a:r>
                <a:rPr lang="en-US" sz="2400" dirty="0">
                  <a:solidFill>
                    <a:srgbClr val="FFFFFF"/>
                  </a:solidFill>
                </a:rPr>
                <a:t>04</a:t>
              </a:r>
            </a:p>
          </p:txBody>
        </p:sp>
        <p:sp>
          <p:nvSpPr>
            <p:cNvPr id="56" name="TextBox 56">
              <a:extLst>
                <a:ext uri="{FF2B5EF4-FFF2-40B4-BE49-F238E27FC236}">
                  <a16:creationId xmlns:a16="http://schemas.microsoft.com/office/drawing/2014/main" id="{1F6BA364-5153-927C-6DF3-50C77EEC5989}"/>
                </a:ext>
              </a:extLst>
            </p:cNvPr>
            <p:cNvSpPr txBox="1"/>
            <p:nvPr/>
          </p:nvSpPr>
          <p:spPr>
            <a:xfrm>
              <a:off x="397594" y="3485841"/>
              <a:ext cx="622085" cy="433677"/>
            </a:xfrm>
            <a:prstGeom prst="rect">
              <a:avLst/>
            </a:prstGeom>
            <a:noFill/>
          </p:spPr>
          <p:txBody>
            <a:bodyPr wrap="square" rtlCol="0">
              <a:spAutoFit/>
            </a:bodyPr>
            <a:lstStyle/>
            <a:p>
              <a:r>
                <a:rPr lang="en-US" sz="2400">
                  <a:solidFill>
                    <a:srgbClr val="FFFFFF"/>
                  </a:solidFill>
                </a:rPr>
                <a:t>05</a:t>
              </a:r>
              <a:endParaRPr lang="en-US" sz="2400" dirty="0">
                <a:solidFill>
                  <a:srgbClr val="FFFFFF"/>
                </a:solidFill>
              </a:endParaRPr>
            </a:p>
          </p:txBody>
        </p:sp>
        <p:sp>
          <p:nvSpPr>
            <p:cNvPr id="57" name="TextBox 57">
              <a:extLst>
                <a:ext uri="{FF2B5EF4-FFF2-40B4-BE49-F238E27FC236}">
                  <a16:creationId xmlns:a16="http://schemas.microsoft.com/office/drawing/2014/main" id="{815E1AAB-FA9C-1CD1-5DAC-B5BE5A6B638E}"/>
                </a:ext>
              </a:extLst>
            </p:cNvPr>
            <p:cNvSpPr txBox="1"/>
            <p:nvPr/>
          </p:nvSpPr>
          <p:spPr>
            <a:xfrm>
              <a:off x="397594" y="4079411"/>
              <a:ext cx="622085" cy="433677"/>
            </a:xfrm>
            <a:prstGeom prst="rect">
              <a:avLst/>
            </a:prstGeom>
            <a:noFill/>
          </p:spPr>
          <p:txBody>
            <a:bodyPr wrap="square" rtlCol="0">
              <a:spAutoFit/>
            </a:bodyPr>
            <a:lstStyle/>
            <a:p>
              <a:r>
                <a:rPr lang="en-US" sz="2400">
                  <a:solidFill>
                    <a:srgbClr val="FFFFFF"/>
                  </a:solidFill>
                </a:rPr>
                <a:t>06</a:t>
              </a:r>
              <a:endParaRPr lang="en-US" sz="2400" dirty="0">
                <a:solidFill>
                  <a:srgbClr val="FFFFFF"/>
                </a:solidFill>
              </a:endParaRPr>
            </a:p>
          </p:txBody>
        </p:sp>
        <p:sp>
          <p:nvSpPr>
            <p:cNvPr id="58" name="TextBox 58">
              <a:extLst>
                <a:ext uri="{FF2B5EF4-FFF2-40B4-BE49-F238E27FC236}">
                  <a16:creationId xmlns:a16="http://schemas.microsoft.com/office/drawing/2014/main" id="{7564B67A-CA7E-5E3E-1E10-4AD3B5CD0BE0}"/>
                </a:ext>
              </a:extLst>
            </p:cNvPr>
            <p:cNvSpPr txBox="1"/>
            <p:nvPr/>
          </p:nvSpPr>
          <p:spPr>
            <a:xfrm>
              <a:off x="397594" y="4669451"/>
              <a:ext cx="622085" cy="433677"/>
            </a:xfrm>
            <a:prstGeom prst="rect">
              <a:avLst/>
            </a:prstGeom>
            <a:noFill/>
          </p:spPr>
          <p:txBody>
            <a:bodyPr wrap="square" rtlCol="0">
              <a:spAutoFit/>
            </a:bodyPr>
            <a:lstStyle/>
            <a:p>
              <a:r>
                <a:rPr lang="en-US" sz="2400">
                  <a:solidFill>
                    <a:srgbClr val="FFFFFF"/>
                  </a:solidFill>
                </a:rPr>
                <a:t>07</a:t>
              </a:r>
              <a:endParaRPr lang="en-US" sz="2400" dirty="0">
                <a:solidFill>
                  <a:srgbClr val="FFFFFF"/>
                </a:solidFill>
              </a:endParaRPr>
            </a:p>
          </p:txBody>
        </p:sp>
        <p:sp>
          <p:nvSpPr>
            <p:cNvPr id="59" name="TextBox 59">
              <a:extLst>
                <a:ext uri="{FF2B5EF4-FFF2-40B4-BE49-F238E27FC236}">
                  <a16:creationId xmlns:a16="http://schemas.microsoft.com/office/drawing/2014/main" id="{00550F99-1FC1-C7B9-3760-F2A5D9351D7B}"/>
                </a:ext>
              </a:extLst>
            </p:cNvPr>
            <p:cNvSpPr txBox="1"/>
            <p:nvPr/>
          </p:nvSpPr>
          <p:spPr>
            <a:xfrm>
              <a:off x="397594" y="5253230"/>
              <a:ext cx="622085" cy="433677"/>
            </a:xfrm>
            <a:prstGeom prst="rect">
              <a:avLst/>
            </a:prstGeom>
            <a:noFill/>
          </p:spPr>
          <p:txBody>
            <a:bodyPr wrap="square" rtlCol="0">
              <a:spAutoFit/>
            </a:bodyPr>
            <a:lstStyle/>
            <a:p>
              <a:r>
                <a:rPr lang="en-US" sz="2400">
                  <a:solidFill>
                    <a:srgbClr val="FFFFFF"/>
                  </a:solidFill>
                </a:rPr>
                <a:t>08</a:t>
              </a:r>
              <a:endParaRPr lang="en-US" sz="2400" dirty="0">
                <a:solidFill>
                  <a:srgbClr val="FFFFFF"/>
                </a:solidFill>
              </a:endParaRPr>
            </a:p>
          </p:txBody>
        </p:sp>
        <p:sp>
          <p:nvSpPr>
            <p:cNvPr id="60" name="TextBox 59">
              <a:extLst>
                <a:ext uri="{FF2B5EF4-FFF2-40B4-BE49-F238E27FC236}">
                  <a16:creationId xmlns:a16="http://schemas.microsoft.com/office/drawing/2014/main" id="{B21ADB82-730E-989A-E1B5-3B43BCDAF3D1}"/>
                </a:ext>
              </a:extLst>
            </p:cNvPr>
            <p:cNvSpPr txBox="1"/>
            <p:nvPr/>
          </p:nvSpPr>
          <p:spPr>
            <a:xfrm>
              <a:off x="397594" y="5771309"/>
              <a:ext cx="622085" cy="461665"/>
            </a:xfrm>
            <a:prstGeom prst="rect">
              <a:avLst/>
            </a:prstGeom>
            <a:noFill/>
          </p:spPr>
          <p:txBody>
            <a:bodyPr wrap="square" rtlCol="0">
              <a:spAutoFit/>
            </a:bodyPr>
            <a:lstStyle/>
            <a:p>
              <a:r>
                <a:rPr lang="en-US" sz="2400">
                  <a:solidFill>
                    <a:srgbClr val="FFFFFF"/>
                  </a:solidFill>
                </a:rPr>
                <a:t>09</a:t>
              </a:r>
              <a:endParaRPr lang="en-US" sz="2400" dirty="0">
                <a:solidFill>
                  <a:srgbClr val="FFFFFF"/>
                </a:solidFill>
              </a:endParaRPr>
            </a:p>
          </p:txBody>
        </p:sp>
      </p:grpSp>
    </p:spTree>
    <p:extLst>
      <p:ext uri="{BB962C8B-B14F-4D97-AF65-F5344CB8AC3E}">
        <p14:creationId xmlns:p14="http://schemas.microsoft.com/office/powerpoint/2010/main" val="2505888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Methods">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9628E7A0-A9B6-4291-BD02-2B480A026DCE}"/>
              </a:ext>
            </a:extLst>
          </p:cNvPr>
          <p:cNvSpPr/>
          <p:nvPr/>
        </p:nvSpPr>
        <p:spPr>
          <a:xfrm>
            <a:off x="1" y="7"/>
            <a:ext cx="11793682" cy="806931"/>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350"/>
              <a:t>    </a:t>
            </a:r>
            <a:endParaRPr lang="en-GB" sz="1350"/>
          </a:p>
        </p:txBody>
      </p:sp>
      <p:grpSp>
        <p:nvGrpSpPr>
          <p:cNvPr id="2" name="Grupo 1">
            <a:extLst>
              <a:ext uri="{FF2B5EF4-FFF2-40B4-BE49-F238E27FC236}">
                <a16:creationId xmlns:a16="http://schemas.microsoft.com/office/drawing/2014/main" id="{B6E8A05C-F7F0-957A-1EB2-7277152793FC}"/>
              </a:ext>
            </a:extLst>
          </p:cNvPr>
          <p:cNvGrpSpPr/>
          <p:nvPr/>
        </p:nvGrpSpPr>
        <p:grpSpPr>
          <a:xfrm>
            <a:off x="9030223" y="-80056"/>
            <a:ext cx="3170195" cy="975446"/>
            <a:chOff x="9030223" y="-80055"/>
            <a:chExt cx="3170195" cy="975445"/>
          </a:xfrm>
        </p:grpSpPr>
        <p:pic>
          <p:nvPicPr>
            <p:cNvPr id="12" name="Imagen 11">
              <a:extLst>
                <a:ext uri="{FF2B5EF4-FFF2-40B4-BE49-F238E27FC236}">
                  <a16:creationId xmlns:a16="http://schemas.microsoft.com/office/drawing/2014/main" id="{1D196795-5E00-9AB6-1816-B10F240C404E}"/>
                </a:ext>
              </a:extLst>
            </p:cNvPr>
            <p:cNvPicPr>
              <a:picLocks noChangeAspect="1"/>
            </p:cNvPicPr>
            <p:nvPr/>
          </p:nvPicPr>
          <p:blipFill>
            <a:blip r:embed="rId2"/>
            <a:stretch>
              <a:fillRect/>
            </a:stretch>
          </p:blipFill>
          <p:spPr>
            <a:xfrm>
              <a:off x="9030223" y="-80055"/>
              <a:ext cx="3170195" cy="975445"/>
            </a:xfrm>
            <a:prstGeom prst="rect">
              <a:avLst/>
            </a:prstGeom>
          </p:spPr>
        </p:pic>
        <p:grpSp>
          <p:nvGrpSpPr>
            <p:cNvPr id="37" name="Grupo 36">
              <a:extLst>
                <a:ext uri="{FF2B5EF4-FFF2-40B4-BE49-F238E27FC236}">
                  <a16:creationId xmlns:a16="http://schemas.microsoft.com/office/drawing/2014/main" id="{4EADEE09-291A-AD58-6FE0-CEFF9831ADDA}"/>
                </a:ext>
              </a:extLst>
            </p:cNvPr>
            <p:cNvGrpSpPr/>
            <p:nvPr/>
          </p:nvGrpSpPr>
          <p:grpSpPr>
            <a:xfrm>
              <a:off x="9532402" y="150887"/>
              <a:ext cx="2615030" cy="656044"/>
              <a:chOff x="9532402" y="150887"/>
              <a:chExt cx="2615030" cy="656044"/>
            </a:xfrm>
          </p:grpSpPr>
          <p:pic>
            <p:nvPicPr>
              <p:cNvPr id="61" name="Imagen 60" descr="Imagen que contiene nombre de la empresa&#10;&#10;El contenido generado por IA puede ser incorrecto.">
                <a:extLst>
                  <a:ext uri="{FF2B5EF4-FFF2-40B4-BE49-F238E27FC236}">
                    <a16:creationId xmlns:a16="http://schemas.microsoft.com/office/drawing/2014/main" id="{B20D4ADE-B2C0-0279-34C4-EEBC05796F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2696" y="324496"/>
                <a:ext cx="281960" cy="162498"/>
              </a:xfrm>
              <a:prstGeom prst="rect">
                <a:avLst/>
              </a:prstGeom>
            </p:spPr>
          </p:pic>
          <p:pic>
            <p:nvPicPr>
              <p:cNvPr id="64" name="Imagen 63" descr="Imagen que contiene nombre de la empresa&#10;&#10;El contenido generado por IA puede ser incorrecto.">
                <a:extLst>
                  <a:ext uri="{FF2B5EF4-FFF2-40B4-BE49-F238E27FC236}">
                    <a16:creationId xmlns:a16="http://schemas.microsoft.com/office/drawing/2014/main" id="{4501124C-B1C9-932A-3CCA-4AB9135C2C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402" y="150887"/>
                <a:ext cx="281960" cy="162498"/>
              </a:xfrm>
              <a:prstGeom prst="rect">
                <a:avLst/>
              </a:prstGeom>
            </p:spPr>
          </p:pic>
          <p:pic>
            <p:nvPicPr>
              <p:cNvPr id="65" name="Imagen 64" descr="Imagen que contiene nombre de la empresa&#10;&#10;El contenido generado por IA puede ser incorrecto.">
                <a:extLst>
                  <a:ext uri="{FF2B5EF4-FFF2-40B4-BE49-F238E27FC236}">
                    <a16:creationId xmlns:a16="http://schemas.microsoft.com/office/drawing/2014/main" id="{EE9B1356-50CF-5C87-9DDC-12C3458FB0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2114" y="644433"/>
                <a:ext cx="281960" cy="162498"/>
              </a:xfrm>
              <a:prstGeom prst="rect">
                <a:avLst/>
              </a:prstGeom>
            </p:spPr>
          </p:pic>
          <p:pic>
            <p:nvPicPr>
              <p:cNvPr id="66" name="Imagen 65" descr="Un dibujo con letras&#10;&#10;El contenido generado por IA puede ser incorrecto.">
                <a:extLst>
                  <a:ext uri="{FF2B5EF4-FFF2-40B4-BE49-F238E27FC236}">
                    <a16:creationId xmlns:a16="http://schemas.microsoft.com/office/drawing/2014/main" id="{70EC953C-BE9D-A592-ED40-3B721AEF06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07240" y="163691"/>
                <a:ext cx="840192" cy="489927"/>
              </a:xfrm>
              <a:prstGeom prst="rect">
                <a:avLst/>
              </a:prstGeom>
            </p:spPr>
          </p:pic>
        </p:grpSp>
      </p:grpSp>
      <p:sp>
        <p:nvSpPr>
          <p:cNvPr id="22" name="Marcador de pie de página 21">
            <a:extLst>
              <a:ext uri="{FF2B5EF4-FFF2-40B4-BE49-F238E27FC236}">
                <a16:creationId xmlns:a16="http://schemas.microsoft.com/office/drawing/2014/main" id="{01830FC1-8231-6575-1D57-3DAF15300C8B}"/>
              </a:ext>
            </a:extLst>
          </p:cNvPr>
          <p:cNvSpPr>
            <a:spLocks noGrp="1"/>
          </p:cNvSpPr>
          <p:nvPr>
            <p:ph type="ftr" sz="quarter" idx="24"/>
          </p:nvPr>
        </p:nvSpPr>
        <p:spPr/>
        <p:txBody>
          <a:bodyPr/>
          <a:lstStyle/>
          <a:p>
            <a:endParaRPr lang="en-GB"/>
          </a:p>
        </p:txBody>
      </p:sp>
      <p:sp>
        <p:nvSpPr>
          <p:cNvPr id="3" name="Slide Number Placeholder 5">
            <a:extLst>
              <a:ext uri="{FF2B5EF4-FFF2-40B4-BE49-F238E27FC236}">
                <a16:creationId xmlns:a16="http://schemas.microsoft.com/office/drawing/2014/main" id="{111951F0-2F5A-F0CB-EEB8-2F7E18E37A5E}"/>
              </a:ext>
            </a:extLst>
          </p:cNvPr>
          <p:cNvSpPr>
            <a:spLocks noGrp="1"/>
          </p:cNvSpPr>
          <p:nvPr>
            <p:ph type="sldNum" sz="quarter" idx="4"/>
          </p:nvPr>
        </p:nvSpPr>
        <p:spPr>
          <a:xfrm>
            <a:off x="11043921" y="6380710"/>
            <a:ext cx="632143" cy="365125"/>
          </a:xfrm>
          <a:prstGeom prst="rect">
            <a:avLst/>
          </a:prstGeom>
        </p:spPr>
        <p:txBody>
          <a:bodyPr vert="horz" lIns="0" tIns="45720" rIns="0" bIns="45720" rtlCol="0" anchor="ctr"/>
          <a:lstStyle>
            <a:lvl1pPr>
              <a:defRPr lang="en-US" smtClean="0">
                <a:solidFill>
                  <a:schemeClr val="accent1"/>
                </a:solidFill>
              </a:defRPr>
            </a:lvl1pPr>
          </a:lstStyle>
          <a:p>
            <a:fld id="{893D5A5E-66CB-4D5C-8784-CE1BBF57F9BA}" type="slidenum">
              <a:rPr lang="en-GB" smtClean="0"/>
              <a:t>‹Nº›</a:t>
            </a:fld>
            <a:endParaRPr lang="en-GB"/>
          </a:p>
        </p:txBody>
      </p:sp>
      <p:sp>
        <p:nvSpPr>
          <p:cNvPr id="5" name="Rectángulo 4">
            <a:extLst>
              <a:ext uri="{FF2B5EF4-FFF2-40B4-BE49-F238E27FC236}">
                <a16:creationId xmlns:a16="http://schemas.microsoft.com/office/drawing/2014/main" id="{BCF35D62-0E7C-FB8D-5CB3-48F4E26C19AA}"/>
              </a:ext>
            </a:extLst>
          </p:cNvPr>
          <p:cNvSpPr/>
          <p:nvPr/>
        </p:nvSpPr>
        <p:spPr>
          <a:xfrm>
            <a:off x="325895" y="1020071"/>
            <a:ext cx="11350170" cy="1508824"/>
          </a:xfrm>
          <a:prstGeom prst="rect">
            <a:avLst/>
          </a:prstGeom>
          <a:solidFill>
            <a:schemeClr val="accent6">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7" name="Rectángulo 6">
            <a:extLst>
              <a:ext uri="{FF2B5EF4-FFF2-40B4-BE49-F238E27FC236}">
                <a16:creationId xmlns:a16="http://schemas.microsoft.com/office/drawing/2014/main" id="{9245C900-8AFE-F986-3BE2-5100393ADBC2}"/>
              </a:ext>
            </a:extLst>
          </p:cNvPr>
          <p:cNvSpPr/>
          <p:nvPr/>
        </p:nvSpPr>
        <p:spPr>
          <a:xfrm>
            <a:off x="325895" y="2820296"/>
            <a:ext cx="11350170" cy="1508824"/>
          </a:xfrm>
          <a:prstGeom prst="rect">
            <a:avLst/>
          </a:prstGeom>
          <a:solidFill>
            <a:schemeClr val="accent6">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8" name="Rectángulo 7">
            <a:extLst>
              <a:ext uri="{FF2B5EF4-FFF2-40B4-BE49-F238E27FC236}">
                <a16:creationId xmlns:a16="http://schemas.microsoft.com/office/drawing/2014/main" id="{745126C3-A053-7857-8B1F-B47FF245E306}"/>
              </a:ext>
            </a:extLst>
          </p:cNvPr>
          <p:cNvSpPr/>
          <p:nvPr/>
        </p:nvSpPr>
        <p:spPr>
          <a:xfrm>
            <a:off x="325895" y="4657033"/>
            <a:ext cx="11350170" cy="1508824"/>
          </a:xfrm>
          <a:prstGeom prst="rect">
            <a:avLst/>
          </a:prstGeom>
          <a:solidFill>
            <a:schemeClr val="accent6">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grpSp>
        <p:nvGrpSpPr>
          <p:cNvPr id="13" name="Grupo 12">
            <a:extLst>
              <a:ext uri="{FF2B5EF4-FFF2-40B4-BE49-F238E27FC236}">
                <a16:creationId xmlns:a16="http://schemas.microsoft.com/office/drawing/2014/main" id="{8068D550-31DE-2ACF-E100-86F8589B1476}"/>
              </a:ext>
            </a:extLst>
          </p:cNvPr>
          <p:cNvGrpSpPr/>
          <p:nvPr/>
        </p:nvGrpSpPr>
        <p:grpSpPr>
          <a:xfrm>
            <a:off x="621542" y="2980493"/>
            <a:ext cx="1249898" cy="1227074"/>
            <a:chOff x="621542" y="2980493"/>
            <a:chExt cx="1249898" cy="1227075"/>
          </a:xfrm>
        </p:grpSpPr>
        <p:sp>
          <p:nvSpPr>
            <p:cNvPr id="14" name="Marcador de posición de imagen 5">
              <a:extLst>
                <a:ext uri="{FF2B5EF4-FFF2-40B4-BE49-F238E27FC236}">
                  <a16:creationId xmlns:a16="http://schemas.microsoft.com/office/drawing/2014/main" id="{FB4DBC96-F1EF-5543-576F-47E8BE48F707}"/>
                </a:ext>
              </a:extLst>
            </p:cNvPr>
            <p:cNvSpPr txBox="1">
              <a:spLocks/>
            </p:cNvSpPr>
            <p:nvPr/>
          </p:nvSpPr>
          <p:spPr>
            <a:xfrm>
              <a:off x="644855" y="2980983"/>
              <a:ext cx="1226585" cy="1226585"/>
            </a:xfrm>
            <a:prstGeom prst="rect">
              <a:avLst/>
            </a:prstGeom>
            <a:solidFill>
              <a:schemeClr val="accent6">
                <a:lumMod val="60000"/>
                <a:lumOff val="40000"/>
              </a:schemeClr>
            </a:solidFill>
            <a:ln w="3175">
              <a:solidFill>
                <a:schemeClr val="bg1">
                  <a:lumMod val="50000"/>
                  <a:alpha val="40000"/>
                </a:schemeClr>
              </a:solidFill>
            </a:ln>
            <a:effectLst/>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105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88"/>
            </a:p>
          </p:txBody>
        </p:sp>
        <p:sp>
          <p:nvSpPr>
            <p:cNvPr id="15" name="Marcador de posición de imagen 1">
              <a:extLst>
                <a:ext uri="{FF2B5EF4-FFF2-40B4-BE49-F238E27FC236}">
                  <a16:creationId xmlns:a16="http://schemas.microsoft.com/office/drawing/2014/main" id="{B360F448-A0DB-36F5-1196-F660B9905F2E}"/>
                </a:ext>
              </a:extLst>
            </p:cNvPr>
            <p:cNvSpPr txBox="1">
              <a:spLocks/>
            </p:cNvSpPr>
            <p:nvPr/>
          </p:nvSpPr>
          <p:spPr>
            <a:xfrm>
              <a:off x="621542" y="2980493"/>
              <a:ext cx="1226585" cy="1226585"/>
            </a:xfrm>
            <a:prstGeom prst="rect">
              <a:avLst/>
            </a:prstGeom>
            <a:solidFill>
              <a:schemeClr val="accent6">
                <a:lumMod val="40000"/>
                <a:lumOff val="60000"/>
              </a:schemeClr>
            </a:solidFill>
            <a:ln w="3175">
              <a:solidFill>
                <a:schemeClr val="bg1">
                  <a:lumMod val="50000"/>
                  <a:alpha val="40000"/>
                </a:schemeClr>
              </a:solidFill>
            </a:ln>
            <a:effectLst/>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105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88"/>
            </a:p>
          </p:txBody>
        </p:sp>
      </p:grpSp>
      <p:grpSp>
        <p:nvGrpSpPr>
          <p:cNvPr id="16" name="Grupo 15">
            <a:extLst>
              <a:ext uri="{FF2B5EF4-FFF2-40B4-BE49-F238E27FC236}">
                <a16:creationId xmlns:a16="http://schemas.microsoft.com/office/drawing/2014/main" id="{C5FB5C44-7FA3-5F43-7ED4-9835F49B33AB}"/>
              </a:ext>
            </a:extLst>
          </p:cNvPr>
          <p:cNvGrpSpPr/>
          <p:nvPr/>
        </p:nvGrpSpPr>
        <p:grpSpPr>
          <a:xfrm>
            <a:off x="620306" y="1154470"/>
            <a:ext cx="1252373" cy="1247920"/>
            <a:chOff x="620305" y="1154462"/>
            <a:chExt cx="1252373" cy="1247920"/>
          </a:xfrm>
        </p:grpSpPr>
        <p:sp>
          <p:nvSpPr>
            <p:cNvPr id="17" name="Marcador de posición de imagen 5">
              <a:extLst>
                <a:ext uri="{FF2B5EF4-FFF2-40B4-BE49-F238E27FC236}">
                  <a16:creationId xmlns:a16="http://schemas.microsoft.com/office/drawing/2014/main" id="{3A522F6D-DA65-DEE2-796B-5D4E0FCA22B7}"/>
                </a:ext>
              </a:extLst>
            </p:cNvPr>
            <p:cNvSpPr txBox="1">
              <a:spLocks/>
            </p:cNvSpPr>
            <p:nvPr/>
          </p:nvSpPr>
          <p:spPr>
            <a:xfrm>
              <a:off x="646093" y="1154462"/>
              <a:ext cx="1226585" cy="1226585"/>
            </a:xfrm>
            <a:prstGeom prst="rect">
              <a:avLst/>
            </a:prstGeom>
            <a:solidFill>
              <a:schemeClr val="accent6">
                <a:lumMod val="60000"/>
                <a:lumOff val="40000"/>
              </a:schemeClr>
            </a:solidFill>
            <a:ln w="3175">
              <a:solidFill>
                <a:schemeClr val="bg1">
                  <a:lumMod val="50000"/>
                  <a:alpha val="40000"/>
                </a:schemeClr>
              </a:solidFill>
            </a:ln>
            <a:effectLst/>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105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88"/>
            </a:p>
          </p:txBody>
        </p:sp>
        <p:sp>
          <p:nvSpPr>
            <p:cNvPr id="18" name="Marcador de posición de imagen 1">
              <a:extLst>
                <a:ext uri="{FF2B5EF4-FFF2-40B4-BE49-F238E27FC236}">
                  <a16:creationId xmlns:a16="http://schemas.microsoft.com/office/drawing/2014/main" id="{550EF14E-A689-97BD-4924-2E819632D11A}"/>
                </a:ext>
              </a:extLst>
            </p:cNvPr>
            <p:cNvSpPr txBox="1">
              <a:spLocks/>
            </p:cNvSpPr>
            <p:nvPr/>
          </p:nvSpPr>
          <p:spPr>
            <a:xfrm>
              <a:off x="620305" y="1175797"/>
              <a:ext cx="1226585" cy="1226585"/>
            </a:xfrm>
            <a:prstGeom prst="rect">
              <a:avLst/>
            </a:prstGeom>
            <a:solidFill>
              <a:schemeClr val="accent6">
                <a:lumMod val="40000"/>
                <a:lumOff val="60000"/>
              </a:schemeClr>
            </a:solidFill>
            <a:ln w="3175">
              <a:solidFill>
                <a:schemeClr val="bg1">
                  <a:lumMod val="50000"/>
                  <a:alpha val="40000"/>
                </a:schemeClr>
              </a:solidFill>
            </a:ln>
            <a:effectLst/>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105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88"/>
            </a:p>
          </p:txBody>
        </p:sp>
      </p:grpSp>
      <p:grpSp>
        <p:nvGrpSpPr>
          <p:cNvPr id="19" name="Grupo 18">
            <a:extLst>
              <a:ext uri="{FF2B5EF4-FFF2-40B4-BE49-F238E27FC236}">
                <a16:creationId xmlns:a16="http://schemas.microsoft.com/office/drawing/2014/main" id="{52039AEB-E74D-35AA-1D8A-64CA9EA739C2}"/>
              </a:ext>
            </a:extLst>
          </p:cNvPr>
          <p:cNvGrpSpPr/>
          <p:nvPr/>
        </p:nvGrpSpPr>
        <p:grpSpPr>
          <a:xfrm>
            <a:off x="622967" y="4784767"/>
            <a:ext cx="1247051" cy="1246174"/>
            <a:chOff x="622966" y="4784760"/>
            <a:chExt cx="1247051" cy="1246174"/>
          </a:xfrm>
        </p:grpSpPr>
        <p:sp>
          <p:nvSpPr>
            <p:cNvPr id="20" name="Marcador de posición de imagen 5">
              <a:extLst>
                <a:ext uri="{FF2B5EF4-FFF2-40B4-BE49-F238E27FC236}">
                  <a16:creationId xmlns:a16="http://schemas.microsoft.com/office/drawing/2014/main" id="{F0C981E6-4C6A-4A7E-4AE1-621A2076CE79}"/>
                </a:ext>
              </a:extLst>
            </p:cNvPr>
            <p:cNvSpPr txBox="1">
              <a:spLocks/>
            </p:cNvSpPr>
            <p:nvPr/>
          </p:nvSpPr>
          <p:spPr>
            <a:xfrm>
              <a:off x="643432" y="4784760"/>
              <a:ext cx="1226585" cy="1226585"/>
            </a:xfrm>
            <a:prstGeom prst="rect">
              <a:avLst/>
            </a:prstGeom>
            <a:solidFill>
              <a:schemeClr val="accent6">
                <a:lumMod val="60000"/>
                <a:lumOff val="40000"/>
              </a:schemeClr>
            </a:solidFill>
            <a:ln w="3175">
              <a:solidFill>
                <a:schemeClr val="bg1">
                  <a:lumMod val="50000"/>
                  <a:alpha val="40000"/>
                </a:schemeClr>
              </a:solidFill>
            </a:ln>
            <a:effectLst/>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105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88"/>
            </a:p>
          </p:txBody>
        </p:sp>
        <p:sp>
          <p:nvSpPr>
            <p:cNvPr id="21" name="Marcador de posición de imagen 1">
              <a:extLst>
                <a:ext uri="{FF2B5EF4-FFF2-40B4-BE49-F238E27FC236}">
                  <a16:creationId xmlns:a16="http://schemas.microsoft.com/office/drawing/2014/main" id="{B1903985-7BEF-DEED-7739-C7B965969C1A}"/>
                </a:ext>
              </a:extLst>
            </p:cNvPr>
            <p:cNvSpPr txBox="1">
              <a:spLocks/>
            </p:cNvSpPr>
            <p:nvPr/>
          </p:nvSpPr>
          <p:spPr>
            <a:xfrm>
              <a:off x="622966" y="4804349"/>
              <a:ext cx="1226585" cy="1226585"/>
            </a:xfrm>
            <a:prstGeom prst="rect">
              <a:avLst/>
            </a:prstGeom>
            <a:solidFill>
              <a:schemeClr val="accent6">
                <a:lumMod val="40000"/>
                <a:lumOff val="60000"/>
              </a:schemeClr>
            </a:solidFill>
            <a:ln w="3175">
              <a:solidFill>
                <a:schemeClr val="bg1">
                  <a:lumMod val="50000"/>
                  <a:alpha val="40000"/>
                </a:schemeClr>
              </a:solidFill>
            </a:ln>
            <a:effectLst/>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105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88"/>
            </a:p>
          </p:txBody>
        </p:sp>
      </p:grpSp>
      <p:sp>
        <p:nvSpPr>
          <p:cNvPr id="23" name="Marcador de texto 22">
            <a:extLst>
              <a:ext uri="{FF2B5EF4-FFF2-40B4-BE49-F238E27FC236}">
                <a16:creationId xmlns:a16="http://schemas.microsoft.com/office/drawing/2014/main" id="{49400BA7-1DF2-9538-CFA3-4083D3CECA5F}"/>
              </a:ext>
            </a:extLst>
          </p:cNvPr>
          <p:cNvSpPr>
            <a:spLocks noGrp="1"/>
          </p:cNvSpPr>
          <p:nvPr>
            <p:ph type="body" sz="quarter" idx="18"/>
          </p:nvPr>
        </p:nvSpPr>
        <p:spPr>
          <a:xfrm>
            <a:off x="2225675" y="1186798"/>
            <a:ext cx="9450388" cy="1114425"/>
          </a:xfrm>
        </p:spPr>
        <p:txBody>
          <a:bodyPr/>
          <a:lstStyle>
            <a:lvl1pPr marL="0" indent="0">
              <a:buNone/>
              <a:defRPr sz="2000"/>
            </a:lvl1pPr>
            <a:lvl2pPr marL="342797" indent="0">
              <a:buNone/>
              <a:defRPr/>
            </a:lvl2pPr>
            <a:lvl3pPr marL="685594" indent="0">
              <a:buNone/>
              <a:defRPr/>
            </a:lvl3pPr>
          </a:lstStyle>
          <a:p>
            <a:pPr lvl="0"/>
            <a:r>
              <a:rPr lang="es-ES"/>
              <a:t>Haga clic para modificar los estilos de texto del patrón</a:t>
            </a:r>
          </a:p>
          <a:p>
            <a:pPr lvl="1"/>
            <a:r>
              <a:rPr lang="es-ES"/>
              <a:t>Segundo nivel</a:t>
            </a:r>
          </a:p>
          <a:p>
            <a:pPr lvl="2"/>
            <a:r>
              <a:rPr lang="es-ES"/>
              <a:t>Tercer nivel</a:t>
            </a:r>
          </a:p>
        </p:txBody>
      </p:sp>
      <p:sp>
        <p:nvSpPr>
          <p:cNvPr id="24" name="Marcador de texto 22">
            <a:extLst>
              <a:ext uri="{FF2B5EF4-FFF2-40B4-BE49-F238E27FC236}">
                <a16:creationId xmlns:a16="http://schemas.microsoft.com/office/drawing/2014/main" id="{115DE933-D269-5B3E-E77A-1141477A231F}"/>
              </a:ext>
            </a:extLst>
          </p:cNvPr>
          <p:cNvSpPr>
            <a:spLocks noGrp="1"/>
          </p:cNvSpPr>
          <p:nvPr>
            <p:ph type="body" sz="quarter" idx="19"/>
          </p:nvPr>
        </p:nvSpPr>
        <p:spPr>
          <a:xfrm>
            <a:off x="2225675" y="3046666"/>
            <a:ext cx="9450388" cy="1114425"/>
          </a:xfrm>
        </p:spPr>
        <p:txBody>
          <a:bodyPr/>
          <a:lstStyle>
            <a:lvl1pPr marL="0" indent="0">
              <a:buNone/>
              <a:defRPr sz="2000"/>
            </a:lvl1pPr>
            <a:lvl2pPr marL="342797" indent="0">
              <a:buNone/>
              <a:defRPr/>
            </a:lvl2pPr>
            <a:lvl3pPr marL="685594" indent="0">
              <a:buNone/>
              <a:defRPr/>
            </a:lvl3pPr>
          </a:lstStyle>
          <a:p>
            <a:pPr lvl="0"/>
            <a:r>
              <a:rPr lang="es-ES"/>
              <a:t>Haga clic para modificar los estilos de texto del patrón</a:t>
            </a:r>
          </a:p>
          <a:p>
            <a:pPr lvl="1"/>
            <a:r>
              <a:rPr lang="es-ES"/>
              <a:t>Segundo nivel</a:t>
            </a:r>
          </a:p>
          <a:p>
            <a:pPr lvl="2"/>
            <a:r>
              <a:rPr lang="es-ES"/>
              <a:t>Tercer nivel</a:t>
            </a:r>
          </a:p>
        </p:txBody>
      </p:sp>
      <p:sp>
        <p:nvSpPr>
          <p:cNvPr id="25" name="Marcador de texto 22">
            <a:extLst>
              <a:ext uri="{FF2B5EF4-FFF2-40B4-BE49-F238E27FC236}">
                <a16:creationId xmlns:a16="http://schemas.microsoft.com/office/drawing/2014/main" id="{5BC35E46-9BB4-8163-5842-C6832799F6B9}"/>
              </a:ext>
            </a:extLst>
          </p:cNvPr>
          <p:cNvSpPr>
            <a:spLocks noGrp="1"/>
          </p:cNvSpPr>
          <p:nvPr>
            <p:ph type="body" sz="quarter" idx="20"/>
          </p:nvPr>
        </p:nvSpPr>
        <p:spPr>
          <a:xfrm>
            <a:off x="2225675" y="4830305"/>
            <a:ext cx="9450388" cy="1114425"/>
          </a:xfrm>
        </p:spPr>
        <p:txBody>
          <a:bodyPr/>
          <a:lstStyle>
            <a:lvl1pPr marL="0" indent="0">
              <a:buNone/>
              <a:defRPr sz="2000"/>
            </a:lvl1pPr>
            <a:lvl2pPr marL="342797" indent="0">
              <a:buNone/>
              <a:defRPr/>
            </a:lvl2pPr>
            <a:lvl3pPr marL="685594" indent="0">
              <a:buNone/>
              <a:defRPr/>
            </a:lvl3pPr>
          </a:lstStyle>
          <a:p>
            <a:pPr lvl="0"/>
            <a:r>
              <a:rPr lang="es-ES"/>
              <a:t>Haga clic para modificar los estilos de texto del patrón</a:t>
            </a:r>
          </a:p>
          <a:p>
            <a:pPr lvl="1"/>
            <a:r>
              <a:rPr lang="es-ES"/>
              <a:t>Segundo nivel</a:t>
            </a:r>
          </a:p>
          <a:p>
            <a:pPr lvl="2"/>
            <a:r>
              <a:rPr lang="es-ES"/>
              <a:t>Tercer nivel</a:t>
            </a:r>
          </a:p>
        </p:txBody>
      </p:sp>
      <p:sp>
        <p:nvSpPr>
          <p:cNvPr id="4" name="Title Placeholder 1">
            <a:extLst>
              <a:ext uri="{FF2B5EF4-FFF2-40B4-BE49-F238E27FC236}">
                <a16:creationId xmlns:a16="http://schemas.microsoft.com/office/drawing/2014/main" id="{C9BCCCE7-94E0-56A5-FBD3-55291FE45A60}"/>
              </a:ext>
            </a:extLst>
          </p:cNvPr>
          <p:cNvSpPr>
            <a:spLocks noGrp="1"/>
          </p:cNvSpPr>
          <p:nvPr>
            <p:ph type="title" hasCustomPrompt="1"/>
          </p:nvPr>
        </p:nvSpPr>
        <p:spPr>
          <a:xfrm>
            <a:off x="896333" y="177026"/>
            <a:ext cx="10779730" cy="506691"/>
          </a:xfrm>
          <a:prstGeom prst="rect">
            <a:avLst/>
          </a:prstGeom>
        </p:spPr>
        <p:txBody>
          <a:bodyPr vert="horz" lIns="0" tIns="0" rIns="0" bIns="0" rtlCol="0" anchor="b">
            <a:normAutofit/>
          </a:bodyPr>
          <a:lstStyle>
            <a:lvl1pPr>
              <a:defRPr sz="2800">
                <a:solidFill>
                  <a:schemeClr val="bg1"/>
                </a:solidFill>
              </a:defRPr>
            </a:lvl1pPr>
          </a:lstStyle>
          <a:p>
            <a:r>
              <a:rPr lang="en-US"/>
              <a:t>Click to edit your title</a:t>
            </a:r>
            <a:endParaRPr lang="en-US" dirty="0"/>
          </a:p>
        </p:txBody>
      </p:sp>
      <p:sp>
        <p:nvSpPr>
          <p:cNvPr id="9" name="Marcador de posición de imagen 3">
            <a:extLst>
              <a:ext uri="{FF2B5EF4-FFF2-40B4-BE49-F238E27FC236}">
                <a16:creationId xmlns:a16="http://schemas.microsoft.com/office/drawing/2014/main" id="{D91F0195-48C5-F15C-324A-CF8508A836AA}"/>
              </a:ext>
            </a:extLst>
          </p:cNvPr>
          <p:cNvSpPr>
            <a:spLocks noGrp="1"/>
          </p:cNvSpPr>
          <p:nvPr>
            <p:ph type="pic" sz="quarter" idx="11"/>
          </p:nvPr>
        </p:nvSpPr>
        <p:spPr>
          <a:xfrm>
            <a:off x="220663" y="170021"/>
            <a:ext cx="520700" cy="520700"/>
          </a:xfrm>
        </p:spPr>
        <p:txBody>
          <a:bodyPr/>
          <a:lstStyle/>
          <a:p>
            <a:r>
              <a:rPr lang="es-ES"/>
              <a:t>Haga clic en el icono para agregar una imagen</a:t>
            </a:r>
            <a:endParaRPr lang="en-GB"/>
          </a:p>
        </p:txBody>
      </p:sp>
      <p:grpSp>
        <p:nvGrpSpPr>
          <p:cNvPr id="26" name="Grupo 25">
            <a:extLst>
              <a:ext uri="{FF2B5EF4-FFF2-40B4-BE49-F238E27FC236}">
                <a16:creationId xmlns:a16="http://schemas.microsoft.com/office/drawing/2014/main" id="{24944F89-8460-9701-68FF-ACD109B59146}"/>
              </a:ext>
            </a:extLst>
          </p:cNvPr>
          <p:cNvGrpSpPr/>
          <p:nvPr/>
        </p:nvGrpSpPr>
        <p:grpSpPr>
          <a:xfrm>
            <a:off x="946932" y="2979574"/>
            <a:ext cx="590300" cy="1213681"/>
            <a:chOff x="970082" y="2979574"/>
            <a:chExt cx="590300" cy="1213681"/>
          </a:xfrm>
        </p:grpSpPr>
        <p:sp>
          <p:nvSpPr>
            <p:cNvPr id="27" name="Rectángulo 26">
              <a:extLst>
                <a:ext uri="{FF2B5EF4-FFF2-40B4-BE49-F238E27FC236}">
                  <a16:creationId xmlns:a16="http://schemas.microsoft.com/office/drawing/2014/main" id="{2EB9760A-040C-8B0F-7CE2-B12A815B7E38}"/>
                </a:ext>
              </a:extLst>
            </p:cNvPr>
            <p:cNvSpPr/>
            <p:nvPr/>
          </p:nvSpPr>
          <p:spPr>
            <a:xfrm>
              <a:off x="1061834" y="3059985"/>
              <a:ext cx="195094" cy="195095"/>
            </a:xfrm>
            <a:prstGeom prst="rect">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solidFill>
              </a:endParaRPr>
            </a:p>
          </p:txBody>
        </p:sp>
        <p:sp>
          <p:nvSpPr>
            <p:cNvPr id="28" name="Rectángulo 27">
              <a:extLst>
                <a:ext uri="{FF2B5EF4-FFF2-40B4-BE49-F238E27FC236}">
                  <a16:creationId xmlns:a16="http://schemas.microsoft.com/office/drawing/2014/main" id="{67D7AF11-6DB7-A93E-9EF1-9749334F287E}"/>
                </a:ext>
              </a:extLst>
            </p:cNvPr>
            <p:cNvSpPr/>
            <p:nvPr/>
          </p:nvSpPr>
          <p:spPr>
            <a:xfrm>
              <a:off x="1061834" y="3278511"/>
              <a:ext cx="195094" cy="195095"/>
            </a:xfrm>
            <a:prstGeom prst="rect">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solidFill>
              </a:endParaRPr>
            </a:p>
          </p:txBody>
        </p:sp>
        <p:sp>
          <p:nvSpPr>
            <p:cNvPr id="29" name="Rectángulo 28">
              <a:extLst>
                <a:ext uri="{FF2B5EF4-FFF2-40B4-BE49-F238E27FC236}">
                  <a16:creationId xmlns:a16="http://schemas.microsoft.com/office/drawing/2014/main" id="{47B685B3-AD2D-67B9-0690-58A8C1479778}"/>
                </a:ext>
              </a:extLst>
            </p:cNvPr>
            <p:cNvSpPr/>
            <p:nvPr/>
          </p:nvSpPr>
          <p:spPr>
            <a:xfrm>
              <a:off x="1061834" y="3497037"/>
              <a:ext cx="195094" cy="195095"/>
            </a:xfrm>
            <a:prstGeom prst="rect">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solidFill>
              </a:endParaRPr>
            </a:p>
          </p:txBody>
        </p:sp>
        <p:sp>
          <p:nvSpPr>
            <p:cNvPr id="30" name="Rectángulo 29">
              <a:extLst>
                <a:ext uri="{FF2B5EF4-FFF2-40B4-BE49-F238E27FC236}">
                  <a16:creationId xmlns:a16="http://schemas.microsoft.com/office/drawing/2014/main" id="{0A72E0FF-7D9D-DD70-C3E3-B36E23E5B13D}"/>
                </a:ext>
              </a:extLst>
            </p:cNvPr>
            <p:cNvSpPr/>
            <p:nvPr/>
          </p:nvSpPr>
          <p:spPr>
            <a:xfrm>
              <a:off x="1061834" y="3715563"/>
              <a:ext cx="195094" cy="195095"/>
            </a:xfrm>
            <a:prstGeom prst="rect">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solidFill>
              </a:endParaRPr>
            </a:p>
          </p:txBody>
        </p:sp>
        <p:sp>
          <p:nvSpPr>
            <p:cNvPr id="31" name="Rectángulo 30">
              <a:extLst>
                <a:ext uri="{FF2B5EF4-FFF2-40B4-BE49-F238E27FC236}">
                  <a16:creationId xmlns:a16="http://schemas.microsoft.com/office/drawing/2014/main" id="{ED0D8A6E-0602-4963-5805-6782A72DAEDC}"/>
                </a:ext>
              </a:extLst>
            </p:cNvPr>
            <p:cNvSpPr/>
            <p:nvPr/>
          </p:nvSpPr>
          <p:spPr>
            <a:xfrm>
              <a:off x="1061834" y="3934088"/>
              <a:ext cx="195094" cy="195095"/>
            </a:xfrm>
            <a:prstGeom prst="rect">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solidFill>
              </a:endParaRPr>
            </a:p>
          </p:txBody>
        </p:sp>
        <p:sp>
          <p:nvSpPr>
            <p:cNvPr id="32" name="Rectángulo 31">
              <a:extLst>
                <a:ext uri="{FF2B5EF4-FFF2-40B4-BE49-F238E27FC236}">
                  <a16:creationId xmlns:a16="http://schemas.microsoft.com/office/drawing/2014/main" id="{EC3F0ACA-3774-0791-51EE-1610A78330C9}"/>
                </a:ext>
              </a:extLst>
            </p:cNvPr>
            <p:cNvSpPr/>
            <p:nvPr/>
          </p:nvSpPr>
          <p:spPr>
            <a:xfrm>
              <a:off x="1303898" y="3059985"/>
              <a:ext cx="195094" cy="195095"/>
            </a:xfrm>
            <a:prstGeom prst="rect">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solidFill>
              </a:endParaRPr>
            </a:p>
          </p:txBody>
        </p:sp>
        <p:sp>
          <p:nvSpPr>
            <p:cNvPr id="33" name="Rectángulo 32">
              <a:extLst>
                <a:ext uri="{FF2B5EF4-FFF2-40B4-BE49-F238E27FC236}">
                  <a16:creationId xmlns:a16="http://schemas.microsoft.com/office/drawing/2014/main" id="{8DDA20E5-1D01-7368-8423-FCE327A74A4F}"/>
                </a:ext>
              </a:extLst>
            </p:cNvPr>
            <p:cNvSpPr/>
            <p:nvPr/>
          </p:nvSpPr>
          <p:spPr>
            <a:xfrm>
              <a:off x="1303898" y="3278511"/>
              <a:ext cx="195094" cy="195095"/>
            </a:xfrm>
            <a:prstGeom prst="rect">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solidFill>
              </a:endParaRPr>
            </a:p>
          </p:txBody>
        </p:sp>
        <p:sp>
          <p:nvSpPr>
            <p:cNvPr id="34" name="Rectángulo 33">
              <a:extLst>
                <a:ext uri="{FF2B5EF4-FFF2-40B4-BE49-F238E27FC236}">
                  <a16:creationId xmlns:a16="http://schemas.microsoft.com/office/drawing/2014/main" id="{31A88332-5CD8-5EE3-2780-85EC0B54909B}"/>
                </a:ext>
              </a:extLst>
            </p:cNvPr>
            <p:cNvSpPr/>
            <p:nvPr/>
          </p:nvSpPr>
          <p:spPr>
            <a:xfrm>
              <a:off x="1303898" y="3497037"/>
              <a:ext cx="195094" cy="195095"/>
            </a:xfrm>
            <a:prstGeom prst="rect">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solidFill>
              </a:endParaRPr>
            </a:p>
          </p:txBody>
        </p:sp>
        <p:sp>
          <p:nvSpPr>
            <p:cNvPr id="35" name="Rectángulo 34">
              <a:extLst>
                <a:ext uri="{FF2B5EF4-FFF2-40B4-BE49-F238E27FC236}">
                  <a16:creationId xmlns:a16="http://schemas.microsoft.com/office/drawing/2014/main" id="{B13C2A19-060B-83D2-536B-96091A882FCA}"/>
                </a:ext>
              </a:extLst>
            </p:cNvPr>
            <p:cNvSpPr/>
            <p:nvPr/>
          </p:nvSpPr>
          <p:spPr>
            <a:xfrm>
              <a:off x="1303898" y="3715563"/>
              <a:ext cx="195094" cy="195095"/>
            </a:xfrm>
            <a:prstGeom prst="rect">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solidFill>
              </a:endParaRPr>
            </a:p>
          </p:txBody>
        </p:sp>
        <p:sp>
          <p:nvSpPr>
            <p:cNvPr id="36" name="Rectángulo 35">
              <a:extLst>
                <a:ext uri="{FF2B5EF4-FFF2-40B4-BE49-F238E27FC236}">
                  <a16:creationId xmlns:a16="http://schemas.microsoft.com/office/drawing/2014/main" id="{7F819943-36BC-1E7F-F286-4B46A824CB43}"/>
                </a:ext>
              </a:extLst>
            </p:cNvPr>
            <p:cNvSpPr/>
            <p:nvPr/>
          </p:nvSpPr>
          <p:spPr>
            <a:xfrm>
              <a:off x="1303898" y="3934088"/>
              <a:ext cx="195094" cy="195095"/>
            </a:xfrm>
            <a:prstGeom prst="rect">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solidFill>
              </a:endParaRPr>
            </a:p>
          </p:txBody>
        </p:sp>
        <p:grpSp>
          <p:nvGrpSpPr>
            <p:cNvPr id="38" name="Grupo 37">
              <a:extLst>
                <a:ext uri="{FF2B5EF4-FFF2-40B4-BE49-F238E27FC236}">
                  <a16:creationId xmlns:a16="http://schemas.microsoft.com/office/drawing/2014/main" id="{6770AAE5-95F2-353B-360D-FFDAB9974F4A}"/>
                </a:ext>
              </a:extLst>
            </p:cNvPr>
            <p:cNvGrpSpPr/>
            <p:nvPr/>
          </p:nvGrpSpPr>
          <p:grpSpPr>
            <a:xfrm>
              <a:off x="970082" y="2979574"/>
              <a:ext cx="590300" cy="1213681"/>
              <a:chOff x="-1074169" y="2711508"/>
              <a:chExt cx="590300" cy="1213681"/>
            </a:xfrm>
          </p:grpSpPr>
          <p:sp>
            <p:nvSpPr>
              <p:cNvPr id="39" name="CuadroTexto 38">
                <a:extLst>
                  <a:ext uri="{FF2B5EF4-FFF2-40B4-BE49-F238E27FC236}">
                    <a16:creationId xmlns:a16="http://schemas.microsoft.com/office/drawing/2014/main" id="{27E39C8C-1F10-256A-CEA5-B4ED2DC63C93}"/>
                  </a:ext>
                </a:extLst>
              </p:cNvPr>
              <p:cNvSpPr txBox="1"/>
              <p:nvPr/>
            </p:nvSpPr>
            <p:spPr>
              <a:xfrm>
                <a:off x="-1006041" y="2720019"/>
                <a:ext cx="242375" cy="338554"/>
              </a:xfrm>
              <a:prstGeom prst="rect">
                <a:avLst/>
              </a:prstGeom>
              <a:noFill/>
            </p:spPr>
            <p:txBody>
              <a:bodyPr wrap="none" rtlCol="0">
                <a:spAutoFit/>
              </a:bodyPr>
              <a:lstStyle/>
              <a:p>
                <a:pPr algn="ctr"/>
                <a:r>
                  <a:rPr lang="es-ES" sz="1600">
                    <a:solidFill>
                      <a:schemeClr val="accent2"/>
                    </a:solidFill>
                  </a:rPr>
                  <a:t>I</a:t>
                </a:r>
                <a:endParaRPr lang="en-GB" sz="1600">
                  <a:solidFill>
                    <a:schemeClr val="accent2"/>
                  </a:solidFill>
                </a:endParaRPr>
              </a:p>
            </p:txBody>
          </p:sp>
          <p:sp>
            <p:nvSpPr>
              <p:cNvPr id="40" name="CuadroTexto 39">
                <a:extLst>
                  <a:ext uri="{FF2B5EF4-FFF2-40B4-BE49-F238E27FC236}">
                    <a16:creationId xmlns:a16="http://schemas.microsoft.com/office/drawing/2014/main" id="{9849BDA7-F098-E2F2-C647-9DA7FA07E847}"/>
                  </a:ext>
                </a:extLst>
              </p:cNvPr>
              <p:cNvSpPr txBox="1"/>
              <p:nvPr/>
            </p:nvSpPr>
            <p:spPr>
              <a:xfrm>
                <a:off x="-1034895" y="2936673"/>
                <a:ext cx="300083" cy="338554"/>
              </a:xfrm>
              <a:prstGeom prst="rect">
                <a:avLst/>
              </a:prstGeom>
              <a:noFill/>
            </p:spPr>
            <p:txBody>
              <a:bodyPr wrap="none" rtlCol="0">
                <a:spAutoFit/>
              </a:bodyPr>
              <a:lstStyle/>
              <a:p>
                <a:pPr algn="ctr"/>
                <a:r>
                  <a:rPr lang="es-ES" sz="1600">
                    <a:solidFill>
                      <a:schemeClr val="accent2"/>
                    </a:solidFill>
                  </a:rPr>
                  <a:t>II</a:t>
                </a:r>
                <a:endParaRPr lang="en-GB" sz="1600">
                  <a:solidFill>
                    <a:schemeClr val="accent2"/>
                  </a:solidFill>
                </a:endParaRPr>
              </a:p>
            </p:txBody>
          </p:sp>
          <p:sp>
            <p:nvSpPr>
              <p:cNvPr id="41" name="CuadroTexto 40">
                <a:extLst>
                  <a:ext uri="{FF2B5EF4-FFF2-40B4-BE49-F238E27FC236}">
                    <a16:creationId xmlns:a16="http://schemas.microsoft.com/office/drawing/2014/main" id="{38B0263D-9409-ECAA-64D2-6FCFEEB5744E}"/>
                  </a:ext>
                </a:extLst>
              </p:cNvPr>
              <p:cNvSpPr txBox="1"/>
              <p:nvPr/>
            </p:nvSpPr>
            <p:spPr>
              <a:xfrm>
                <a:off x="-1063749" y="3153327"/>
                <a:ext cx="357790" cy="338554"/>
              </a:xfrm>
              <a:prstGeom prst="rect">
                <a:avLst/>
              </a:prstGeom>
              <a:noFill/>
            </p:spPr>
            <p:txBody>
              <a:bodyPr wrap="none" rtlCol="0">
                <a:spAutoFit/>
              </a:bodyPr>
              <a:lstStyle/>
              <a:p>
                <a:pPr algn="ctr"/>
                <a:r>
                  <a:rPr lang="es-ES" sz="1600">
                    <a:solidFill>
                      <a:schemeClr val="accent2"/>
                    </a:solidFill>
                  </a:rPr>
                  <a:t>III</a:t>
                </a:r>
                <a:endParaRPr lang="en-GB" sz="1600">
                  <a:solidFill>
                    <a:schemeClr val="accent2"/>
                  </a:solidFill>
                </a:endParaRPr>
              </a:p>
            </p:txBody>
          </p:sp>
          <p:sp>
            <p:nvSpPr>
              <p:cNvPr id="42" name="CuadroTexto 41">
                <a:extLst>
                  <a:ext uri="{FF2B5EF4-FFF2-40B4-BE49-F238E27FC236}">
                    <a16:creationId xmlns:a16="http://schemas.microsoft.com/office/drawing/2014/main" id="{94B4B5F7-6B43-7BD4-398C-9922AE16389D}"/>
                  </a:ext>
                </a:extLst>
              </p:cNvPr>
              <p:cNvSpPr txBox="1"/>
              <p:nvPr/>
            </p:nvSpPr>
            <p:spPr>
              <a:xfrm>
                <a:off x="-1074169" y="3369981"/>
                <a:ext cx="378630" cy="338554"/>
              </a:xfrm>
              <a:prstGeom prst="rect">
                <a:avLst/>
              </a:prstGeom>
              <a:noFill/>
            </p:spPr>
            <p:txBody>
              <a:bodyPr wrap="none" rtlCol="0">
                <a:spAutoFit/>
              </a:bodyPr>
              <a:lstStyle/>
              <a:p>
                <a:pPr algn="ctr"/>
                <a:r>
                  <a:rPr lang="es-ES" sz="1600">
                    <a:solidFill>
                      <a:schemeClr val="accent2"/>
                    </a:solidFill>
                  </a:rPr>
                  <a:t>IV</a:t>
                </a:r>
                <a:endParaRPr lang="en-GB" sz="1600">
                  <a:solidFill>
                    <a:schemeClr val="accent2"/>
                  </a:solidFill>
                </a:endParaRPr>
              </a:p>
            </p:txBody>
          </p:sp>
          <p:sp>
            <p:nvSpPr>
              <p:cNvPr id="43" name="CuadroTexto 42">
                <a:extLst>
                  <a:ext uri="{FF2B5EF4-FFF2-40B4-BE49-F238E27FC236}">
                    <a16:creationId xmlns:a16="http://schemas.microsoft.com/office/drawing/2014/main" id="{27E0F5E1-B720-5FAD-C753-C99FC661D7C2}"/>
                  </a:ext>
                </a:extLst>
              </p:cNvPr>
              <p:cNvSpPr txBox="1"/>
              <p:nvPr/>
            </p:nvSpPr>
            <p:spPr>
              <a:xfrm>
                <a:off x="-1045315" y="3586635"/>
                <a:ext cx="320922" cy="338554"/>
              </a:xfrm>
              <a:prstGeom prst="rect">
                <a:avLst/>
              </a:prstGeom>
              <a:noFill/>
            </p:spPr>
            <p:txBody>
              <a:bodyPr wrap="none" rtlCol="0">
                <a:spAutoFit/>
              </a:bodyPr>
              <a:lstStyle/>
              <a:p>
                <a:pPr algn="ctr"/>
                <a:r>
                  <a:rPr lang="es-ES" sz="1600">
                    <a:solidFill>
                      <a:schemeClr val="accent2"/>
                    </a:solidFill>
                  </a:rPr>
                  <a:t>V</a:t>
                </a:r>
                <a:endParaRPr lang="en-GB" sz="1600">
                  <a:solidFill>
                    <a:schemeClr val="accent2"/>
                  </a:solidFill>
                </a:endParaRPr>
              </a:p>
            </p:txBody>
          </p:sp>
          <p:grpSp>
            <p:nvGrpSpPr>
              <p:cNvPr id="44" name="Grupo 43">
                <a:extLst>
                  <a:ext uri="{FF2B5EF4-FFF2-40B4-BE49-F238E27FC236}">
                    <a16:creationId xmlns:a16="http://schemas.microsoft.com/office/drawing/2014/main" id="{BA332288-DDE5-A7A9-96FE-C4190E5D2E7D}"/>
                  </a:ext>
                </a:extLst>
              </p:cNvPr>
              <p:cNvGrpSpPr/>
              <p:nvPr/>
            </p:nvGrpSpPr>
            <p:grpSpPr>
              <a:xfrm>
                <a:off x="-816012" y="2711508"/>
                <a:ext cx="332143" cy="1207378"/>
                <a:chOff x="-1321119" y="2721998"/>
                <a:chExt cx="332143" cy="1207378"/>
              </a:xfrm>
            </p:grpSpPr>
            <p:sp>
              <p:nvSpPr>
                <p:cNvPr id="45" name="CuadroTexto 44">
                  <a:extLst>
                    <a:ext uri="{FF2B5EF4-FFF2-40B4-BE49-F238E27FC236}">
                      <a16:creationId xmlns:a16="http://schemas.microsoft.com/office/drawing/2014/main" id="{112D3146-9833-FD6E-2D0F-58B965151AAD}"/>
                    </a:ext>
                  </a:extLst>
                </p:cNvPr>
                <p:cNvSpPr txBox="1"/>
                <p:nvPr/>
              </p:nvSpPr>
              <p:spPr>
                <a:xfrm>
                  <a:off x="-1315509" y="2721998"/>
                  <a:ext cx="320922" cy="338554"/>
                </a:xfrm>
                <a:prstGeom prst="rect">
                  <a:avLst/>
                </a:prstGeom>
                <a:noFill/>
              </p:spPr>
              <p:txBody>
                <a:bodyPr wrap="none" rtlCol="0">
                  <a:spAutoFit/>
                </a:bodyPr>
                <a:lstStyle/>
                <a:p>
                  <a:pPr algn="ctr"/>
                  <a:r>
                    <a:rPr lang="es-ES" sz="1600">
                      <a:solidFill>
                        <a:schemeClr val="accent2"/>
                      </a:solidFill>
                    </a:rPr>
                    <a:t>A</a:t>
                  </a:r>
                  <a:endParaRPr lang="en-GB" sz="1600">
                    <a:solidFill>
                      <a:schemeClr val="accent2"/>
                    </a:solidFill>
                  </a:endParaRPr>
                </a:p>
              </p:txBody>
            </p:sp>
            <p:sp>
              <p:nvSpPr>
                <p:cNvPr id="46" name="CuadroTexto 45">
                  <a:extLst>
                    <a:ext uri="{FF2B5EF4-FFF2-40B4-BE49-F238E27FC236}">
                      <a16:creationId xmlns:a16="http://schemas.microsoft.com/office/drawing/2014/main" id="{93D4678D-C457-26F5-E443-9A98E0066A37}"/>
                    </a:ext>
                  </a:extLst>
                </p:cNvPr>
                <p:cNvSpPr txBox="1"/>
                <p:nvPr/>
              </p:nvSpPr>
              <p:spPr>
                <a:xfrm>
                  <a:off x="-1315509" y="2939204"/>
                  <a:ext cx="320922" cy="338554"/>
                </a:xfrm>
                <a:prstGeom prst="rect">
                  <a:avLst/>
                </a:prstGeom>
                <a:noFill/>
              </p:spPr>
              <p:txBody>
                <a:bodyPr wrap="none" rtlCol="0">
                  <a:spAutoFit/>
                </a:bodyPr>
                <a:lstStyle/>
                <a:p>
                  <a:pPr algn="ctr"/>
                  <a:r>
                    <a:rPr lang="es-ES" sz="1600">
                      <a:solidFill>
                        <a:schemeClr val="accent2"/>
                      </a:solidFill>
                    </a:rPr>
                    <a:t>B</a:t>
                  </a:r>
                  <a:endParaRPr lang="en-GB" sz="1600">
                    <a:solidFill>
                      <a:schemeClr val="accent2"/>
                    </a:solidFill>
                  </a:endParaRPr>
                </a:p>
              </p:txBody>
            </p:sp>
            <p:sp>
              <p:nvSpPr>
                <p:cNvPr id="47" name="CuadroTexto 46">
                  <a:extLst>
                    <a:ext uri="{FF2B5EF4-FFF2-40B4-BE49-F238E27FC236}">
                      <a16:creationId xmlns:a16="http://schemas.microsoft.com/office/drawing/2014/main" id="{893DB8B1-645B-E939-4DDD-CAD861B77B1C}"/>
                    </a:ext>
                  </a:extLst>
                </p:cNvPr>
                <p:cNvSpPr txBox="1"/>
                <p:nvPr/>
              </p:nvSpPr>
              <p:spPr>
                <a:xfrm>
                  <a:off x="-1321119" y="3156410"/>
                  <a:ext cx="332143" cy="338554"/>
                </a:xfrm>
                <a:prstGeom prst="rect">
                  <a:avLst/>
                </a:prstGeom>
                <a:noFill/>
              </p:spPr>
              <p:txBody>
                <a:bodyPr wrap="none" rtlCol="0">
                  <a:spAutoFit/>
                </a:bodyPr>
                <a:lstStyle/>
                <a:p>
                  <a:pPr algn="ctr"/>
                  <a:r>
                    <a:rPr lang="es-ES" sz="1600">
                      <a:solidFill>
                        <a:schemeClr val="accent2"/>
                      </a:solidFill>
                    </a:rPr>
                    <a:t>C</a:t>
                  </a:r>
                  <a:endParaRPr lang="en-GB" sz="1600">
                    <a:solidFill>
                      <a:schemeClr val="accent2"/>
                    </a:solidFill>
                  </a:endParaRPr>
                </a:p>
              </p:txBody>
            </p:sp>
            <p:sp>
              <p:nvSpPr>
                <p:cNvPr id="48" name="CuadroTexto 47">
                  <a:extLst>
                    <a:ext uri="{FF2B5EF4-FFF2-40B4-BE49-F238E27FC236}">
                      <a16:creationId xmlns:a16="http://schemas.microsoft.com/office/drawing/2014/main" id="{52B69ECF-08B7-E062-082F-4DB443DFC160}"/>
                    </a:ext>
                  </a:extLst>
                </p:cNvPr>
                <p:cNvSpPr txBox="1"/>
                <p:nvPr/>
              </p:nvSpPr>
              <p:spPr>
                <a:xfrm>
                  <a:off x="-1321119" y="3373616"/>
                  <a:ext cx="332143" cy="338554"/>
                </a:xfrm>
                <a:prstGeom prst="rect">
                  <a:avLst/>
                </a:prstGeom>
                <a:noFill/>
              </p:spPr>
              <p:txBody>
                <a:bodyPr wrap="none" rtlCol="0">
                  <a:spAutoFit/>
                </a:bodyPr>
                <a:lstStyle/>
                <a:p>
                  <a:pPr algn="ctr"/>
                  <a:r>
                    <a:rPr lang="es-ES" sz="1600">
                      <a:solidFill>
                        <a:schemeClr val="accent2"/>
                      </a:solidFill>
                    </a:rPr>
                    <a:t>D</a:t>
                  </a:r>
                  <a:endParaRPr lang="en-GB" sz="1600">
                    <a:solidFill>
                      <a:schemeClr val="accent2"/>
                    </a:solidFill>
                  </a:endParaRPr>
                </a:p>
              </p:txBody>
            </p:sp>
            <p:sp>
              <p:nvSpPr>
                <p:cNvPr id="49" name="CuadroTexto 48">
                  <a:extLst>
                    <a:ext uri="{FF2B5EF4-FFF2-40B4-BE49-F238E27FC236}">
                      <a16:creationId xmlns:a16="http://schemas.microsoft.com/office/drawing/2014/main" id="{88EAF4A7-4741-0398-FFBF-24D1D3201711}"/>
                    </a:ext>
                  </a:extLst>
                </p:cNvPr>
                <p:cNvSpPr txBox="1"/>
                <p:nvPr/>
              </p:nvSpPr>
              <p:spPr>
                <a:xfrm>
                  <a:off x="-1315509" y="3590822"/>
                  <a:ext cx="320922" cy="338554"/>
                </a:xfrm>
                <a:prstGeom prst="rect">
                  <a:avLst/>
                </a:prstGeom>
                <a:noFill/>
              </p:spPr>
              <p:txBody>
                <a:bodyPr wrap="none" rtlCol="0">
                  <a:spAutoFit/>
                </a:bodyPr>
                <a:lstStyle/>
                <a:p>
                  <a:pPr algn="ctr"/>
                  <a:r>
                    <a:rPr lang="es-ES" sz="1600">
                      <a:solidFill>
                        <a:schemeClr val="accent2"/>
                      </a:solidFill>
                    </a:rPr>
                    <a:t>E</a:t>
                  </a:r>
                  <a:endParaRPr lang="en-GB" sz="1600">
                    <a:solidFill>
                      <a:schemeClr val="accent2"/>
                    </a:solidFill>
                  </a:endParaRPr>
                </a:p>
              </p:txBody>
            </p:sp>
          </p:grpSp>
        </p:grpSp>
      </p:grpSp>
      <p:pic>
        <p:nvPicPr>
          <p:cNvPr id="50" name="Gráfico 49" descr="Reunión con relleno sólido">
            <a:extLst>
              <a:ext uri="{FF2B5EF4-FFF2-40B4-BE49-F238E27FC236}">
                <a16:creationId xmlns:a16="http://schemas.microsoft.com/office/drawing/2014/main" id="{F609FA67-6ABB-94A4-9BD3-699713E97E9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12139" y="1326475"/>
            <a:ext cx="914400" cy="914400"/>
          </a:xfrm>
          <a:prstGeom prst="rect">
            <a:avLst/>
          </a:prstGeom>
        </p:spPr>
      </p:pic>
      <p:sp>
        <p:nvSpPr>
          <p:cNvPr id="53" name="Elipse 52">
            <a:extLst>
              <a:ext uri="{FF2B5EF4-FFF2-40B4-BE49-F238E27FC236}">
                <a16:creationId xmlns:a16="http://schemas.microsoft.com/office/drawing/2014/main" id="{724C0544-0999-A65D-139F-4A74B1390342}"/>
              </a:ext>
            </a:extLst>
          </p:cNvPr>
          <p:cNvSpPr/>
          <p:nvPr/>
        </p:nvSpPr>
        <p:spPr>
          <a:xfrm>
            <a:off x="708914" y="4868499"/>
            <a:ext cx="1106472" cy="1106472"/>
          </a:xfrm>
          <a:prstGeom prst="ellipse">
            <a:avLst/>
          </a:prstGeom>
          <a:noFill/>
          <a:ln w="222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Elipse 53">
            <a:extLst>
              <a:ext uri="{FF2B5EF4-FFF2-40B4-BE49-F238E27FC236}">
                <a16:creationId xmlns:a16="http://schemas.microsoft.com/office/drawing/2014/main" id="{A6B826D1-B07D-6818-2D6B-717A2AB07B45}"/>
              </a:ext>
            </a:extLst>
          </p:cNvPr>
          <p:cNvSpPr/>
          <p:nvPr/>
        </p:nvSpPr>
        <p:spPr>
          <a:xfrm>
            <a:off x="754845" y="4914430"/>
            <a:ext cx="1014608" cy="1014608"/>
          </a:xfrm>
          <a:prstGeom prst="ellipse">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Elipse 54">
            <a:extLst>
              <a:ext uri="{FF2B5EF4-FFF2-40B4-BE49-F238E27FC236}">
                <a16:creationId xmlns:a16="http://schemas.microsoft.com/office/drawing/2014/main" id="{0D3CBCF8-8C1A-357C-D397-07D0795DE2ED}"/>
              </a:ext>
            </a:extLst>
          </p:cNvPr>
          <p:cNvSpPr/>
          <p:nvPr/>
        </p:nvSpPr>
        <p:spPr>
          <a:xfrm>
            <a:off x="928426" y="5088011"/>
            <a:ext cx="667448" cy="667448"/>
          </a:xfrm>
          <a:prstGeom prst="ellipse">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Elipse 55">
            <a:extLst>
              <a:ext uri="{FF2B5EF4-FFF2-40B4-BE49-F238E27FC236}">
                <a16:creationId xmlns:a16="http://schemas.microsoft.com/office/drawing/2014/main" id="{FF573650-656C-897E-B995-D17600614476}"/>
              </a:ext>
            </a:extLst>
          </p:cNvPr>
          <p:cNvSpPr/>
          <p:nvPr/>
        </p:nvSpPr>
        <p:spPr>
          <a:xfrm>
            <a:off x="960654" y="5120239"/>
            <a:ext cx="602991" cy="602991"/>
          </a:xfrm>
          <a:prstGeom prst="ellipse">
            <a:avLst/>
          </a:prstGeom>
          <a:noFill/>
          <a:ln w="222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Arco 57">
            <a:extLst>
              <a:ext uri="{FF2B5EF4-FFF2-40B4-BE49-F238E27FC236}">
                <a16:creationId xmlns:a16="http://schemas.microsoft.com/office/drawing/2014/main" id="{6169AE70-A3E0-C1F5-046E-BA1CF27A74A9}"/>
              </a:ext>
            </a:extLst>
          </p:cNvPr>
          <p:cNvSpPr/>
          <p:nvPr/>
        </p:nvSpPr>
        <p:spPr>
          <a:xfrm rot="19228687">
            <a:off x="882776" y="5016180"/>
            <a:ext cx="693199" cy="651558"/>
          </a:xfrm>
          <a:prstGeom prst="arc">
            <a:avLst>
              <a:gd name="adj1" fmla="val 9524088"/>
              <a:gd name="adj2" fmla="val 20401367"/>
            </a:avLst>
          </a:prstGeom>
          <a:noFill/>
          <a:ln>
            <a:noFill/>
          </a:ln>
        </p:spPr>
        <p:style>
          <a:lnRef idx="1">
            <a:schemeClr val="accent1"/>
          </a:lnRef>
          <a:fillRef idx="0">
            <a:schemeClr val="accent1"/>
          </a:fillRef>
          <a:effectRef idx="0">
            <a:schemeClr val="accent1"/>
          </a:effectRef>
          <a:fontRef idx="minor">
            <a:schemeClr val="tx1"/>
          </a:fontRef>
        </p:style>
        <p:txBody>
          <a:bodyPr rtlCol="0" anchor="ctr">
            <a:prstTxWarp prst="textArchUp">
              <a:avLst>
                <a:gd name="adj" fmla="val 9436735"/>
              </a:avLst>
            </a:prstTxWarp>
          </a:bodyPr>
          <a:lstStyle/>
          <a:p>
            <a:pPr algn="ctr"/>
            <a:r>
              <a:rPr lang="es-ES" sz="1000">
                <a:solidFill>
                  <a:schemeClr val="accent2"/>
                </a:solidFill>
              </a:rPr>
              <a:t>Approved</a:t>
            </a:r>
            <a:endParaRPr lang="en-GB" sz="1000">
              <a:solidFill>
                <a:schemeClr val="accent2"/>
              </a:solidFill>
            </a:endParaRPr>
          </a:p>
        </p:txBody>
      </p:sp>
      <p:sp>
        <p:nvSpPr>
          <p:cNvPr id="59" name="CuadroTexto 58">
            <a:extLst>
              <a:ext uri="{FF2B5EF4-FFF2-40B4-BE49-F238E27FC236}">
                <a16:creationId xmlns:a16="http://schemas.microsoft.com/office/drawing/2014/main" id="{F94AC38D-DF3B-2293-86BD-ECD65753FD40}"/>
              </a:ext>
            </a:extLst>
          </p:cNvPr>
          <p:cNvSpPr txBox="1"/>
          <p:nvPr/>
        </p:nvSpPr>
        <p:spPr>
          <a:xfrm rot="19514431">
            <a:off x="997401" y="5096476"/>
            <a:ext cx="558827" cy="419892"/>
          </a:xfrm>
          <a:prstGeom prst="rect">
            <a:avLst/>
          </a:prstGeom>
          <a:noFill/>
        </p:spPr>
        <p:txBody>
          <a:bodyPr wrap="none" rtlCol="0">
            <a:spAutoFit/>
          </a:bodyPr>
          <a:lstStyle/>
          <a:p>
            <a:r>
              <a:rPr lang="en-GB" sz="1100">
                <a:solidFill>
                  <a:schemeClr val="accent2"/>
                </a:solidFill>
              </a:rPr>
              <a:t>***</a:t>
            </a:r>
          </a:p>
        </p:txBody>
      </p:sp>
      <p:sp>
        <p:nvSpPr>
          <p:cNvPr id="68" name="Marcador de texto 67">
            <a:extLst>
              <a:ext uri="{FF2B5EF4-FFF2-40B4-BE49-F238E27FC236}">
                <a16:creationId xmlns:a16="http://schemas.microsoft.com/office/drawing/2014/main" id="{2A5B398C-A53C-1737-7661-DCFCFE72F593}"/>
              </a:ext>
            </a:extLst>
          </p:cNvPr>
          <p:cNvSpPr>
            <a:spLocks noGrp="1"/>
          </p:cNvSpPr>
          <p:nvPr>
            <p:ph type="body" sz="quarter" idx="21" hasCustomPrompt="1"/>
          </p:nvPr>
        </p:nvSpPr>
        <p:spPr>
          <a:xfrm>
            <a:off x="1061673" y="1829263"/>
            <a:ext cx="438150" cy="279400"/>
          </a:xfrm>
        </p:spPr>
        <p:txBody>
          <a:bodyPr>
            <a:normAutofit/>
          </a:bodyPr>
          <a:lstStyle>
            <a:lvl1pPr marL="0" indent="0" algn="ctr">
              <a:buNone/>
              <a:defRPr sz="1800">
                <a:solidFill>
                  <a:schemeClr val="accent3"/>
                </a:solidFill>
              </a:defRPr>
            </a:lvl1pPr>
            <a:lvl2pPr marL="342797" indent="0">
              <a:buNone/>
              <a:defRPr>
                <a:solidFill>
                  <a:schemeClr val="accent3"/>
                </a:solidFill>
              </a:defRPr>
            </a:lvl2pPr>
            <a:lvl3pPr marL="685594" indent="0">
              <a:buNone/>
              <a:defRPr>
                <a:solidFill>
                  <a:schemeClr val="accent3"/>
                </a:solidFill>
              </a:defRPr>
            </a:lvl3pPr>
            <a:lvl4pPr marL="1028391" indent="0">
              <a:buNone/>
              <a:defRPr>
                <a:solidFill>
                  <a:schemeClr val="accent3"/>
                </a:solidFill>
              </a:defRPr>
            </a:lvl4pPr>
            <a:lvl5pPr marL="1371188" indent="0">
              <a:buNone/>
              <a:defRPr>
                <a:solidFill>
                  <a:schemeClr val="accent3"/>
                </a:solidFill>
              </a:defRPr>
            </a:lvl5pPr>
          </a:lstStyle>
          <a:p>
            <a:pPr lvl="0"/>
            <a:r>
              <a:rPr lang="es-ES"/>
              <a:t>N</a:t>
            </a:r>
            <a:endParaRPr lang="en-GB"/>
          </a:p>
        </p:txBody>
      </p:sp>
      <p:sp>
        <p:nvSpPr>
          <p:cNvPr id="71" name="Marcador de texto 70">
            <a:extLst>
              <a:ext uri="{FF2B5EF4-FFF2-40B4-BE49-F238E27FC236}">
                <a16:creationId xmlns:a16="http://schemas.microsoft.com/office/drawing/2014/main" id="{673390C8-7614-DB96-A02C-4A591321B728}"/>
              </a:ext>
            </a:extLst>
          </p:cNvPr>
          <p:cNvSpPr>
            <a:spLocks noGrp="1"/>
          </p:cNvSpPr>
          <p:nvPr>
            <p:ph type="body" sz="quarter" idx="22" hasCustomPrompt="1"/>
          </p:nvPr>
        </p:nvSpPr>
        <p:spPr>
          <a:xfrm rot="19136437">
            <a:off x="835408" y="5332517"/>
            <a:ext cx="949207" cy="266700"/>
          </a:xfrm>
          <a:solidFill>
            <a:schemeClr val="accent6">
              <a:lumMod val="40000"/>
              <a:lumOff val="60000"/>
            </a:schemeClr>
          </a:solidFill>
        </p:spPr>
        <p:txBody>
          <a:bodyPr>
            <a:noAutofit/>
          </a:bodyPr>
          <a:lstStyle>
            <a:lvl1pPr marL="0" indent="0" algn="ctr">
              <a:buNone/>
              <a:defRPr sz="1600">
                <a:solidFill>
                  <a:schemeClr val="accent1"/>
                </a:solidFill>
              </a:defRPr>
            </a:lvl1pPr>
            <a:lvl2pPr marL="342797" indent="0">
              <a:buNone/>
              <a:defRPr sz="1600"/>
            </a:lvl2pPr>
            <a:lvl3pPr marL="685594" indent="0">
              <a:buNone/>
              <a:defRPr sz="1600"/>
            </a:lvl3pPr>
            <a:lvl4pPr marL="1028391" indent="0">
              <a:buNone/>
              <a:defRPr sz="1600"/>
            </a:lvl4pPr>
            <a:lvl5pPr marL="1371188" indent="0">
              <a:buNone/>
              <a:defRPr sz="1600"/>
            </a:lvl5pPr>
          </a:lstStyle>
          <a:p>
            <a:pPr lvl="0"/>
            <a:r>
              <a:rPr lang="es-ES"/>
              <a:t>SIGLAS</a:t>
            </a:r>
            <a:endParaRPr lang="en-GB"/>
          </a:p>
        </p:txBody>
      </p:sp>
      <p:cxnSp>
        <p:nvCxnSpPr>
          <p:cNvPr id="10" name="Straight Connector 12">
            <a:extLst>
              <a:ext uri="{FF2B5EF4-FFF2-40B4-BE49-F238E27FC236}">
                <a16:creationId xmlns:a16="http://schemas.microsoft.com/office/drawing/2014/main" id="{757FC066-9D18-06AD-0ED6-3591960CCBA6}"/>
              </a:ext>
            </a:extLst>
          </p:cNvPr>
          <p:cNvCxnSpPr>
            <a:cxnSpLocks/>
          </p:cNvCxnSpPr>
          <p:nvPr/>
        </p:nvCxnSpPr>
        <p:spPr>
          <a:xfrm>
            <a:off x="10892291" y="6380710"/>
            <a:ext cx="0" cy="36512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Marcador de fecha 10">
            <a:extLst>
              <a:ext uri="{FF2B5EF4-FFF2-40B4-BE49-F238E27FC236}">
                <a16:creationId xmlns:a16="http://schemas.microsoft.com/office/drawing/2014/main" id="{2BC989AC-9948-75A6-1F18-9643FE63587D}"/>
              </a:ext>
            </a:extLst>
          </p:cNvPr>
          <p:cNvSpPr>
            <a:spLocks noGrp="1"/>
          </p:cNvSpPr>
          <p:nvPr>
            <p:ph type="dt" sz="half" idx="23"/>
          </p:nvPr>
        </p:nvSpPr>
        <p:spPr/>
        <p:txBody>
          <a:bodyPr/>
          <a:lstStyle/>
          <a:p>
            <a:fld id="{DB27495E-F5D3-4319-9864-B175ACF88E0F}" type="datetimeFigureOut">
              <a:rPr lang="en-GB" smtClean="0"/>
              <a:t>20/03/2026</a:t>
            </a:fld>
            <a:endParaRPr lang="en-GB"/>
          </a:p>
        </p:txBody>
      </p:sp>
    </p:spTree>
    <p:extLst>
      <p:ext uri="{BB962C8B-B14F-4D97-AF65-F5344CB8AC3E}">
        <p14:creationId xmlns:p14="http://schemas.microsoft.com/office/powerpoint/2010/main" val="3354824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ethods 2 issues">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9628E7A0-A9B6-4291-BD02-2B480A026DCE}"/>
              </a:ext>
            </a:extLst>
          </p:cNvPr>
          <p:cNvSpPr/>
          <p:nvPr userDrawn="1"/>
        </p:nvSpPr>
        <p:spPr>
          <a:xfrm>
            <a:off x="1" y="7"/>
            <a:ext cx="11793682" cy="806931"/>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350"/>
              <a:t>    </a:t>
            </a:r>
            <a:endParaRPr lang="en-GB" sz="1350"/>
          </a:p>
        </p:txBody>
      </p:sp>
      <p:grpSp>
        <p:nvGrpSpPr>
          <p:cNvPr id="2" name="Grupo 1">
            <a:extLst>
              <a:ext uri="{FF2B5EF4-FFF2-40B4-BE49-F238E27FC236}">
                <a16:creationId xmlns:a16="http://schemas.microsoft.com/office/drawing/2014/main" id="{B6E8A05C-F7F0-957A-1EB2-7277152793FC}"/>
              </a:ext>
            </a:extLst>
          </p:cNvPr>
          <p:cNvGrpSpPr/>
          <p:nvPr userDrawn="1"/>
        </p:nvGrpSpPr>
        <p:grpSpPr>
          <a:xfrm>
            <a:off x="9030223" y="-80056"/>
            <a:ext cx="3170195" cy="975446"/>
            <a:chOff x="9030223" y="-80055"/>
            <a:chExt cx="3170195" cy="975445"/>
          </a:xfrm>
        </p:grpSpPr>
        <p:pic>
          <p:nvPicPr>
            <p:cNvPr id="12" name="Imagen 11">
              <a:extLst>
                <a:ext uri="{FF2B5EF4-FFF2-40B4-BE49-F238E27FC236}">
                  <a16:creationId xmlns:a16="http://schemas.microsoft.com/office/drawing/2014/main" id="{1D196795-5E00-9AB6-1816-B10F240C404E}"/>
                </a:ext>
              </a:extLst>
            </p:cNvPr>
            <p:cNvPicPr>
              <a:picLocks noChangeAspect="1"/>
            </p:cNvPicPr>
            <p:nvPr/>
          </p:nvPicPr>
          <p:blipFill>
            <a:blip r:embed="rId2"/>
            <a:stretch>
              <a:fillRect/>
            </a:stretch>
          </p:blipFill>
          <p:spPr>
            <a:xfrm>
              <a:off x="9030223" y="-80055"/>
              <a:ext cx="3170195" cy="975445"/>
            </a:xfrm>
            <a:prstGeom prst="rect">
              <a:avLst/>
            </a:prstGeom>
          </p:spPr>
        </p:pic>
        <p:grpSp>
          <p:nvGrpSpPr>
            <p:cNvPr id="37" name="Grupo 36">
              <a:extLst>
                <a:ext uri="{FF2B5EF4-FFF2-40B4-BE49-F238E27FC236}">
                  <a16:creationId xmlns:a16="http://schemas.microsoft.com/office/drawing/2014/main" id="{4EADEE09-291A-AD58-6FE0-CEFF9831ADDA}"/>
                </a:ext>
              </a:extLst>
            </p:cNvPr>
            <p:cNvGrpSpPr/>
            <p:nvPr/>
          </p:nvGrpSpPr>
          <p:grpSpPr>
            <a:xfrm>
              <a:off x="9532402" y="150887"/>
              <a:ext cx="2615030" cy="656044"/>
              <a:chOff x="9532402" y="150887"/>
              <a:chExt cx="2615030" cy="656044"/>
            </a:xfrm>
          </p:grpSpPr>
          <p:pic>
            <p:nvPicPr>
              <p:cNvPr id="61" name="Imagen 60" descr="Imagen que contiene nombre de la empresa&#10;&#10;El contenido generado por IA puede ser incorrecto.">
                <a:extLst>
                  <a:ext uri="{FF2B5EF4-FFF2-40B4-BE49-F238E27FC236}">
                    <a16:creationId xmlns:a16="http://schemas.microsoft.com/office/drawing/2014/main" id="{B20D4ADE-B2C0-0279-34C4-EEBC05796F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2696" y="324496"/>
                <a:ext cx="281960" cy="162498"/>
              </a:xfrm>
              <a:prstGeom prst="rect">
                <a:avLst/>
              </a:prstGeom>
            </p:spPr>
          </p:pic>
          <p:pic>
            <p:nvPicPr>
              <p:cNvPr id="64" name="Imagen 63" descr="Imagen que contiene nombre de la empresa&#10;&#10;El contenido generado por IA puede ser incorrecto.">
                <a:extLst>
                  <a:ext uri="{FF2B5EF4-FFF2-40B4-BE49-F238E27FC236}">
                    <a16:creationId xmlns:a16="http://schemas.microsoft.com/office/drawing/2014/main" id="{4501124C-B1C9-932A-3CCA-4AB9135C2C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402" y="150887"/>
                <a:ext cx="281960" cy="162498"/>
              </a:xfrm>
              <a:prstGeom prst="rect">
                <a:avLst/>
              </a:prstGeom>
            </p:spPr>
          </p:pic>
          <p:pic>
            <p:nvPicPr>
              <p:cNvPr id="65" name="Imagen 64" descr="Imagen que contiene nombre de la empresa&#10;&#10;El contenido generado por IA puede ser incorrecto.">
                <a:extLst>
                  <a:ext uri="{FF2B5EF4-FFF2-40B4-BE49-F238E27FC236}">
                    <a16:creationId xmlns:a16="http://schemas.microsoft.com/office/drawing/2014/main" id="{EE9B1356-50CF-5C87-9DDC-12C3458FB0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2114" y="644433"/>
                <a:ext cx="281960" cy="162498"/>
              </a:xfrm>
              <a:prstGeom prst="rect">
                <a:avLst/>
              </a:prstGeom>
            </p:spPr>
          </p:pic>
          <p:pic>
            <p:nvPicPr>
              <p:cNvPr id="66" name="Imagen 65" descr="Un dibujo con letras&#10;&#10;El contenido generado por IA puede ser incorrecto.">
                <a:extLst>
                  <a:ext uri="{FF2B5EF4-FFF2-40B4-BE49-F238E27FC236}">
                    <a16:creationId xmlns:a16="http://schemas.microsoft.com/office/drawing/2014/main" id="{70EC953C-BE9D-A592-ED40-3B721AEF06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07240" y="163691"/>
                <a:ext cx="840192" cy="489927"/>
              </a:xfrm>
              <a:prstGeom prst="rect">
                <a:avLst/>
              </a:prstGeom>
            </p:spPr>
          </p:pic>
        </p:grpSp>
      </p:grpSp>
      <p:sp>
        <p:nvSpPr>
          <p:cNvPr id="22" name="Marcador de pie de página 21">
            <a:extLst>
              <a:ext uri="{FF2B5EF4-FFF2-40B4-BE49-F238E27FC236}">
                <a16:creationId xmlns:a16="http://schemas.microsoft.com/office/drawing/2014/main" id="{01830FC1-8231-6575-1D57-3DAF15300C8B}"/>
              </a:ext>
            </a:extLst>
          </p:cNvPr>
          <p:cNvSpPr>
            <a:spLocks noGrp="1"/>
          </p:cNvSpPr>
          <p:nvPr userDrawn="1">
            <p:ph type="ftr" sz="quarter" idx="24"/>
          </p:nvPr>
        </p:nvSpPr>
        <p:spPr/>
        <p:txBody>
          <a:bodyPr/>
          <a:lstStyle/>
          <a:p>
            <a:endParaRPr lang="en-GB"/>
          </a:p>
        </p:txBody>
      </p:sp>
      <p:sp>
        <p:nvSpPr>
          <p:cNvPr id="3" name="Slide Number Placeholder 5">
            <a:extLst>
              <a:ext uri="{FF2B5EF4-FFF2-40B4-BE49-F238E27FC236}">
                <a16:creationId xmlns:a16="http://schemas.microsoft.com/office/drawing/2014/main" id="{111951F0-2F5A-F0CB-EEB8-2F7E18E37A5E}"/>
              </a:ext>
            </a:extLst>
          </p:cNvPr>
          <p:cNvSpPr>
            <a:spLocks noGrp="1"/>
          </p:cNvSpPr>
          <p:nvPr userDrawn="1">
            <p:ph type="sldNum" sz="quarter" idx="4"/>
          </p:nvPr>
        </p:nvSpPr>
        <p:spPr>
          <a:xfrm>
            <a:off x="11043921" y="6380710"/>
            <a:ext cx="632143" cy="365125"/>
          </a:xfrm>
          <a:prstGeom prst="rect">
            <a:avLst/>
          </a:prstGeom>
        </p:spPr>
        <p:txBody>
          <a:bodyPr vert="horz" lIns="0" tIns="45720" rIns="0" bIns="45720" rtlCol="0" anchor="ctr"/>
          <a:lstStyle>
            <a:lvl1pPr>
              <a:defRPr lang="en-US" smtClean="0">
                <a:solidFill>
                  <a:schemeClr val="accent1"/>
                </a:solidFill>
              </a:defRPr>
            </a:lvl1pPr>
          </a:lstStyle>
          <a:p>
            <a:fld id="{893D5A5E-66CB-4D5C-8784-CE1BBF57F9BA}" type="slidenum">
              <a:rPr lang="en-GB" smtClean="0"/>
              <a:t>‹Nº›</a:t>
            </a:fld>
            <a:endParaRPr lang="en-GB"/>
          </a:p>
        </p:txBody>
      </p:sp>
      <p:sp>
        <p:nvSpPr>
          <p:cNvPr id="5" name="Rectángulo 4">
            <a:extLst>
              <a:ext uri="{FF2B5EF4-FFF2-40B4-BE49-F238E27FC236}">
                <a16:creationId xmlns:a16="http://schemas.microsoft.com/office/drawing/2014/main" id="{BCF35D62-0E7C-FB8D-5CB3-48F4E26C19AA}"/>
              </a:ext>
            </a:extLst>
          </p:cNvPr>
          <p:cNvSpPr/>
          <p:nvPr userDrawn="1"/>
        </p:nvSpPr>
        <p:spPr>
          <a:xfrm>
            <a:off x="325895" y="1414281"/>
            <a:ext cx="11350170" cy="1508824"/>
          </a:xfrm>
          <a:prstGeom prst="rect">
            <a:avLst/>
          </a:prstGeom>
          <a:solidFill>
            <a:schemeClr val="accent6">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7" name="Rectángulo 6">
            <a:extLst>
              <a:ext uri="{FF2B5EF4-FFF2-40B4-BE49-F238E27FC236}">
                <a16:creationId xmlns:a16="http://schemas.microsoft.com/office/drawing/2014/main" id="{9245C900-8AFE-F986-3BE2-5100393ADBC2}"/>
              </a:ext>
            </a:extLst>
          </p:cNvPr>
          <p:cNvSpPr/>
          <p:nvPr userDrawn="1"/>
        </p:nvSpPr>
        <p:spPr>
          <a:xfrm>
            <a:off x="325895" y="3978006"/>
            <a:ext cx="11350170" cy="1508824"/>
          </a:xfrm>
          <a:prstGeom prst="rect">
            <a:avLst/>
          </a:prstGeom>
          <a:solidFill>
            <a:schemeClr val="accent6">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grpSp>
        <p:nvGrpSpPr>
          <p:cNvPr id="13" name="Grupo 12">
            <a:extLst>
              <a:ext uri="{FF2B5EF4-FFF2-40B4-BE49-F238E27FC236}">
                <a16:creationId xmlns:a16="http://schemas.microsoft.com/office/drawing/2014/main" id="{8068D550-31DE-2ACF-E100-86F8589B1476}"/>
              </a:ext>
            </a:extLst>
          </p:cNvPr>
          <p:cNvGrpSpPr/>
          <p:nvPr userDrawn="1"/>
        </p:nvGrpSpPr>
        <p:grpSpPr>
          <a:xfrm>
            <a:off x="621542" y="4138203"/>
            <a:ext cx="1249898" cy="1227074"/>
            <a:chOff x="621542" y="2980493"/>
            <a:chExt cx="1249898" cy="1227075"/>
          </a:xfrm>
        </p:grpSpPr>
        <p:sp>
          <p:nvSpPr>
            <p:cNvPr id="14" name="Marcador de posición de imagen 5">
              <a:extLst>
                <a:ext uri="{FF2B5EF4-FFF2-40B4-BE49-F238E27FC236}">
                  <a16:creationId xmlns:a16="http://schemas.microsoft.com/office/drawing/2014/main" id="{FB4DBC96-F1EF-5543-576F-47E8BE48F707}"/>
                </a:ext>
              </a:extLst>
            </p:cNvPr>
            <p:cNvSpPr txBox="1">
              <a:spLocks/>
            </p:cNvSpPr>
            <p:nvPr/>
          </p:nvSpPr>
          <p:spPr>
            <a:xfrm>
              <a:off x="644855" y="2980983"/>
              <a:ext cx="1226585" cy="1226585"/>
            </a:xfrm>
            <a:prstGeom prst="rect">
              <a:avLst/>
            </a:prstGeom>
            <a:solidFill>
              <a:schemeClr val="accent6">
                <a:lumMod val="60000"/>
                <a:lumOff val="40000"/>
              </a:schemeClr>
            </a:solidFill>
            <a:ln w="3175">
              <a:solidFill>
                <a:schemeClr val="bg1">
                  <a:lumMod val="50000"/>
                  <a:alpha val="40000"/>
                </a:schemeClr>
              </a:solidFill>
            </a:ln>
            <a:effectLst/>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105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88"/>
            </a:p>
          </p:txBody>
        </p:sp>
        <p:sp>
          <p:nvSpPr>
            <p:cNvPr id="15" name="Marcador de posición de imagen 1">
              <a:extLst>
                <a:ext uri="{FF2B5EF4-FFF2-40B4-BE49-F238E27FC236}">
                  <a16:creationId xmlns:a16="http://schemas.microsoft.com/office/drawing/2014/main" id="{B360F448-A0DB-36F5-1196-F660B9905F2E}"/>
                </a:ext>
              </a:extLst>
            </p:cNvPr>
            <p:cNvSpPr txBox="1">
              <a:spLocks/>
            </p:cNvSpPr>
            <p:nvPr/>
          </p:nvSpPr>
          <p:spPr>
            <a:xfrm>
              <a:off x="621542" y="2980493"/>
              <a:ext cx="1226585" cy="1226585"/>
            </a:xfrm>
            <a:prstGeom prst="rect">
              <a:avLst/>
            </a:prstGeom>
            <a:solidFill>
              <a:schemeClr val="accent6">
                <a:lumMod val="40000"/>
                <a:lumOff val="60000"/>
              </a:schemeClr>
            </a:solidFill>
            <a:ln w="3175">
              <a:solidFill>
                <a:schemeClr val="bg1">
                  <a:lumMod val="50000"/>
                  <a:alpha val="40000"/>
                </a:schemeClr>
              </a:solidFill>
            </a:ln>
            <a:effectLst/>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105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88"/>
            </a:p>
          </p:txBody>
        </p:sp>
      </p:grpSp>
      <p:grpSp>
        <p:nvGrpSpPr>
          <p:cNvPr id="16" name="Grupo 15">
            <a:extLst>
              <a:ext uri="{FF2B5EF4-FFF2-40B4-BE49-F238E27FC236}">
                <a16:creationId xmlns:a16="http://schemas.microsoft.com/office/drawing/2014/main" id="{C5FB5C44-7FA3-5F43-7ED4-9835F49B33AB}"/>
              </a:ext>
            </a:extLst>
          </p:cNvPr>
          <p:cNvGrpSpPr/>
          <p:nvPr userDrawn="1"/>
        </p:nvGrpSpPr>
        <p:grpSpPr>
          <a:xfrm>
            <a:off x="620306" y="1548680"/>
            <a:ext cx="1252373" cy="1247920"/>
            <a:chOff x="620305" y="1154462"/>
            <a:chExt cx="1252373" cy="1247920"/>
          </a:xfrm>
        </p:grpSpPr>
        <p:sp>
          <p:nvSpPr>
            <p:cNvPr id="17" name="Marcador de posición de imagen 5">
              <a:extLst>
                <a:ext uri="{FF2B5EF4-FFF2-40B4-BE49-F238E27FC236}">
                  <a16:creationId xmlns:a16="http://schemas.microsoft.com/office/drawing/2014/main" id="{3A522F6D-DA65-DEE2-796B-5D4E0FCA22B7}"/>
                </a:ext>
              </a:extLst>
            </p:cNvPr>
            <p:cNvSpPr txBox="1">
              <a:spLocks/>
            </p:cNvSpPr>
            <p:nvPr/>
          </p:nvSpPr>
          <p:spPr>
            <a:xfrm>
              <a:off x="646093" y="1154462"/>
              <a:ext cx="1226585" cy="1226585"/>
            </a:xfrm>
            <a:prstGeom prst="rect">
              <a:avLst/>
            </a:prstGeom>
            <a:solidFill>
              <a:schemeClr val="accent6">
                <a:lumMod val="60000"/>
                <a:lumOff val="40000"/>
              </a:schemeClr>
            </a:solidFill>
            <a:ln w="3175">
              <a:solidFill>
                <a:schemeClr val="bg1">
                  <a:lumMod val="50000"/>
                  <a:alpha val="40000"/>
                </a:schemeClr>
              </a:solidFill>
            </a:ln>
            <a:effectLst/>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105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88"/>
            </a:p>
          </p:txBody>
        </p:sp>
        <p:sp>
          <p:nvSpPr>
            <p:cNvPr id="18" name="Marcador de posición de imagen 1">
              <a:extLst>
                <a:ext uri="{FF2B5EF4-FFF2-40B4-BE49-F238E27FC236}">
                  <a16:creationId xmlns:a16="http://schemas.microsoft.com/office/drawing/2014/main" id="{550EF14E-A689-97BD-4924-2E819632D11A}"/>
                </a:ext>
              </a:extLst>
            </p:cNvPr>
            <p:cNvSpPr txBox="1">
              <a:spLocks/>
            </p:cNvSpPr>
            <p:nvPr/>
          </p:nvSpPr>
          <p:spPr>
            <a:xfrm>
              <a:off x="620305" y="1175797"/>
              <a:ext cx="1226585" cy="1226585"/>
            </a:xfrm>
            <a:prstGeom prst="rect">
              <a:avLst/>
            </a:prstGeom>
            <a:solidFill>
              <a:schemeClr val="accent6">
                <a:lumMod val="40000"/>
                <a:lumOff val="60000"/>
              </a:schemeClr>
            </a:solidFill>
            <a:ln w="3175">
              <a:solidFill>
                <a:schemeClr val="bg1">
                  <a:lumMod val="50000"/>
                  <a:alpha val="40000"/>
                </a:schemeClr>
              </a:solidFill>
            </a:ln>
            <a:effectLst/>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105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88"/>
            </a:p>
          </p:txBody>
        </p:sp>
      </p:grpSp>
      <p:grpSp>
        <p:nvGrpSpPr>
          <p:cNvPr id="19" name="Grupo 18">
            <a:extLst>
              <a:ext uri="{FF2B5EF4-FFF2-40B4-BE49-F238E27FC236}">
                <a16:creationId xmlns:a16="http://schemas.microsoft.com/office/drawing/2014/main" id="{52039AEB-E74D-35AA-1D8A-64CA9EA739C2}"/>
              </a:ext>
            </a:extLst>
          </p:cNvPr>
          <p:cNvGrpSpPr/>
          <p:nvPr userDrawn="1"/>
        </p:nvGrpSpPr>
        <p:grpSpPr>
          <a:xfrm>
            <a:off x="10345121" y="2457407"/>
            <a:ext cx="1247051" cy="1246174"/>
            <a:chOff x="622966" y="4784760"/>
            <a:chExt cx="1247051" cy="1246174"/>
          </a:xfrm>
        </p:grpSpPr>
        <p:sp>
          <p:nvSpPr>
            <p:cNvPr id="20" name="Marcador de posición de imagen 5">
              <a:extLst>
                <a:ext uri="{FF2B5EF4-FFF2-40B4-BE49-F238E27FC236}">
                  <a16:creationId xmlns:a16="http://schemas.microsoft.com/office/drawing/2014/main" id="{F0C981E6-4C6A-4A7E-4AE1-621A2076CE79}"/>
                </a:ext>
              </a:extLst>
            </p:cNvPr>
            <p:cNvSpPr txBox="1">
              <a:spLocks/>
            </p:cNvSpPr>
            <p:nvPr/>
          </p:nvSpPr>
          <p:spPr>
            <a:xfrm>
              <a:off x="643432" y="4784760"/>
              <a:ext cx="1226585" cy="1226585"/>
            </a:xfrm>
            <a:prstGeom prst="ellipse">
              <a:avLst/>
            </a:prstGeom>
            <a:solidFill>
              <a:schemeClr val="accent6">
                <a:lumMod val="60000"/>
                <a:lumOff val="40000"/>
              </a:schemeClr>
            </a:solidFill>
            <a:ln w="3175">
              <a:solidFill>
                <a:schemeClr val="bg1">
                  <a:lumMod val="50000"/>
                  <a:alpha val="40000"/>
                </a:schemeClr>
              </a:solidFill>
            </a:ln>
            <a:effectLst/>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105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88"/>
            </a:p>
          </p:txBody>
        </p:sp>
        <p:sp>
          <p:nvSpPr>
            <p:cNvPr id="21" name="Marcador de posición de imagen 1">
              <a:extLst>
                <a:ext uri="{FF2B5EF4-FFF2-40B4-BE49-F238E27FC236}">
                  <a16:creationId xmlns:a16="http://schemas.microsoft.com/office/drawing/2014/main" id="{B1903985-7BEF-DEED-7739-C7B965969C1A}"/>
                </a:ext>
              </a:extLst>
            </p:cNvPr>
            <p:cNvSpPr txBox="1">
              <a:spLocks/>
            </p:cNvSpPr>
            <p:nvPr/>
          </p:nvSpPr>
          <p:spPr>
            <a:xfrm>
              <a:off x="622966" y="4804349"/>
              <a:ext cx="1226585" cy="1226585"/>
            </a:xfrm>
            <a:prstGeom prst="ellipse">
              <a:avLst/>
            </a:prstGeom>
            <a:solidFill>
              <a:schemeClr val="accent5">
                <a:lumMod val="40000"/>
                <a:lumOff val="60000"/>
              </a:schemeClr>
            </a:solidFill>
            <a:ln w="3175">
              <a:solidFill>
                <a:schemeClr val="bg1">
                  <a:lumMod val="50000"/>
                  <a:alpha val="40000"/>
                </a:schemeClr>
              </a:solidFill>
            </a:ln>
            <a:effectLst/>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105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88"/>
            </a:p>
          </p:txBody>
        </p:sp>
      </p:grpSp>
      <p:sp>
        <p:nvSpPr>
          <p:cNvPr id="23" name="Marcador de texto 22">
            <a:extLst>
              <a:ext uri="{FF2B5EF4-FFF2-40B4-BE49-F238E27FC236}">
                <a16:creationId xmlns:a16="http://schemas.microsoft.com/office/drawing/2014/main" id="{49400BA7-1DF2-9538-CFA3-4083D3CECA5F}"/>
              </a:ext>
            </a:extLst>
          </p:cNvPr>
          <p:cNvSpPr>
            <a:spLocks noGrp="1"/>
          </p:cNvSpPr>
          <p:nvPr userDrawn="1">
            <p:ph type="body" sz="quarter" idx="18"/>
          </p:nvPr>
        </p:nvSpPr>
        <p:spPr>
          <a:xfrm>
            <a:off x="2225675" y="1581008"/>
            <a:ext cx="9450388" cy="1114425"/>
          </a:xfrm>
        </p:spPr>
        <p:txBody>
          <a:bodyPr/>
          <a:lstStyle>
            <a:lvl1pPr marL="0" indent="0">
              <a:buNone/>
              <a:defRPr sz="2000"/>
            </a:lvl1pPr>
            <a:lvl2pPr marL="342797" indent="0">
              <a:buNone/>
              <a:defRPr/>
            </a:lvl2pPr>
            <a:lvl3pPr marL="685594" indent="0">
              <a:buNone/>
              <a:defRPr/>
            </a:lvl3pPr>
          </a:lstStyle>
          <a:p>
            <a:pPr lvl="0"/>
            <a:r>
              <a:rPr lang="es-ES"/>
              <a:t>Haga clic para modificar los estilos de texto del patrón</a:t>
            </a:r>
          </a:p>
          <a:p>
            <a:pPr lvl="1"/>
            <a:r>
              <a:rPr lang="es-ES"/>
              <a:t>Segundo nivel</a:t>
            </a:r>
          </a:p>
          <a:p>
            <a:pPr lvl="2"/>
            <a:r>
              <a:rPr lang="es-ES"/>
              <a:t>Tercer nivel</a:t>
            </a:r>
          </a:p>
        </p:txBody>
      </p:sp>
      <p:sp>
        <p:nvSpPr>
          <p:cNvPr id="24" name="Marcador de texto 22">
            <a:extLst>
              <a:ext uri="{FF2B5EF4-FFF2-40B4-BE49-F238E27FC236}">
                <a16:creationId xmlns:a16="http://schemas.microsoft.com/office/drawing/2014/main" id="{115DE933-D269-5B3E-E77A-1141477A231F}"/>
              </a:ext>
            </a:extLst>
          </p:cNvPr>
          <p:cNvSpPr>
            <a:spLocks noGrp="1"/>
          </p:cNvSpPr>
          <p:nvPr userDrawn="1">
            <p:ph type="body" sz="quarter" idx="19"/>
          </p:nvPr>
        </p:nvSpPr>
        <p:spPr>
          <a:xfrm>
            <a:off x="2225675" y="4204376"/>
            <a:ext cx="9450388" cy="1114425"/>
          </a:xfrm>
        </p:spPr>
        <p:txBody>
          <a:bodyPr/>
          <a:lstStyle>
            <a:lvl1pPr marL="0" indent="0">
              <a:buNone/>
              <a:defRPr sz="2000"/>
            </a:lvl1pPr>
            <a:lvl2pPr marL="342797" indent="0">
              <a:buNone/>
              <a:defRPr/>
            </a:lvl2pPr>
            <a:lvl3pPr marL="685594" indent="0">
              <a:buNone/>
              <a:defRPr/>
            </a:lvl3pPr>
          </a:lstStyle>
          <a:p>
            <a:pPr lvl="0"/>
            <a:r>
              <a:rPr lang="es-ES"/>
              <a:t>Haga clic para modificar los estilos de texto del patrón</a:t>
            </a:r>
          </a:p>
          <a:p>
            <a:pPr lvl="1"/>
            <a:r>
              <a:rPr lang="es-ES"/>
              <a:t>Segundo nivel</a:t>
            </a:r>
          </a:p>
          <a:p>
            <a:pPr lvl="2"/>
            <a:r>
              <a:rPr lang="es-ES"/>
              <a:t>Tercer nivel</a:t>
            </a:r>
          </a:p>
        </p:txBody>
      </p:sp>
      <p:sp>
        <p:nvSpPr>
          <p:cNvPr id="4" name="Title Placeholder 1">
            <a:extLst>
              <a:ext uri="{FF2B5EF4-FFF2-40B4-BE49-F238E27FC236}">
                <a16:creationId xmlns:a16="http://schemas.microsoft.com/office/drawing/2014/main" id="{C9BCCCE7-94E0-56A5-FBD3-55291FE45A60}"/>
              </a:ext>
            </a:extLst>
          </p:cNvPr>
          <p:cNvSpPr>
            <a:spLocks noGrp="1"/>
          </p:cNvSpPr>
          <p:nvPr userDrawn="1">
            <p:ph type="title" hasCustomPrompt="1"/>
          </p:nvPr>
        </p:nvSpPr>
        <p:spPr>
          <a:xfrm>
            <a:off x="896333" y="177026"/>
            <a:ext cx="10779730" cy="506691"/>
          </a:xfrm>
          <a:prstGeom prst="rect">
            <a:avLst/>
          </a:prstGeom>
        </p:spPr>
        <p:txBody>
          <a:bodyPr vert="horz" lIns="0" tIns="0" rIns="0" bIns="0" rtlCol="0" anchor="b">
            <a:normAutofit/>
          </a:bodyPr>
          <a:lstStyle>
            <a:lvl1pPr>
              <a:defRPr sz="2800">
                <a:solidFill>
                  <a:schemeClr val="bg1"/>
                </a:solidFill>
              </a:defRPr>
            </a:lvl1pPr>
          </a:lstStyle>
          <a:p>
            <a:r>
              <a:rPr lang="en-US"/>
              <a:t>Click to edit your title</a:t>
            </a:r>
            <a:endParaRPr lang="en-US" dirty="0"/>
          </a:p>
        </p:txBody>
      </p:sp>
      <p:sp>
        <p:nvSpPr>
          <p:cNvPr id="9" name="Marcador de posición de imagen 3">
            <a:extLst>
              <a:ext uri="{FF2B5EF4-FFF2-40B4-BE49-F238E27FC236}">
                <a16:creationId xmlns:a16="http://schemas.microsoft.com/office/drawing/2014/main" id="{D91F0195-48C5-F15C-324A-CF8508A836AA}"/>
              </a:ext>
            </a:extLst>
          </p:cNvPr>
          <p:cNvSpPr>
            <a:spLocks noGrp="1"/>
          </p:cNvSpPr>
          <p:nvPr userDrawn="1">
            <p:ph type="pic" sz="quarter" idx="11"/>
          </p:nvPr>
        </p:nvSpPr>
        <p:spPr>
          <a:xfrm>
            <a:off x="220663" y="170021"/>
            <a:ext cx="520700" cy="520700"/>
          </a:xfrm>
        </p:spPr>
        <p:txBody>
          <a:bodyPr/>
          <a:lstStyle/>
          <a:p>
            <a:r>
              <a:rPr lang="es-ES"/>
              <a:t>Haga clic en el icono para agregar una imagen</a:t>
            </a:r>
            <a:endParaRPr lang="en-GB"/>
          </a:p>
        </p:txBody>
      </p:sp>
      <p:grpSp>
        <p:nvGrpSpPr>
          <p:cNvPr id="26" name="Grupo 25">
            <a:extLst>
              <a:ext uri="{FF2B5EF4-FFF2-40B4-BE49-F238E27FC236}">
                <a16:creationId xmlns:a16="http://schemas.microsoft.com/office/drawing/2014/main" id="{24944F89-8460-9701-68FF-ACD109B59146}"/>
              </a:ext>
            </a:extLst>
          </p:cNvPr>
          <p:cNvGrpSpPr/>
          <p:nvPr userDrawn="1"/>
        </p:nvGrpSpPr>
        <p:grpSpPr>
          <a:xfrm>
            <a:off x="946932" y="4137284"/>
            <a:ext cx="590300" cy="1213681"/>
            <a:chOff x="970082" y="2979574"/>
            <a:chExt cx="590300" cy="1213681"/>
          </a:xfrm>
        </p:grpSpPr>
        <p:sp>
          <p:nvSpPr>
            <p:cNvPr id="27" name="Rectángulo 26">
              <a:extLst>
                <a:ext uri="{FF2B5EF4-FFF2-40B4-BE49-F238E27FC236}">
                  <a16:creationId xmlns:a16="http://schemas.microsoft.com/office/drawing/2014/main" id="{2EB9760A-040C-8B0F-7CE2-B12A815B7E38}"/>
                </a:ext>
              </a:extLst>
            </p:cNvPr>
            <p:cNvSpPr/>
            <p:nvPr/>
          </p:nvSpPr>
          <p:spPr>
            <a:xfrm>
              <a:off x="1061834" y="3059985"/>
              <a:ext cx="195094" cy="195095"/>
            </a:xfrm>
            <a:prstGeom prst="rect">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solidFill>
              </a:endParaRPr>
            </a:p>
          </p:txBody>
        </p:sp>
        <p:sp>
          <p:nvSpPr>
            <p:cNvPr id="28" name="Rectángulo 27">
              <a:extLst>
                <a:ext uri="{FF2B5EF4-FFF2-40B4-BE49-F238E27FC236}">
                  <a16:creationId xmlns:a16="http://schemas.microsoft.com/office/drawing/2014/main" id="{67D7AF11-6DB7-A93E-9EF1-9749334F287E}"/>
                </a:ext>
              </a:extLst>
            </p:cNvPr>
            <p:cNvSpPr/>
            <p:nvPr/>
          </p:nvSpPr>
          <p:spPr>
            <a:xfrm>
              <a:off x="1061834" y="3278511"/>
              <a:ext cx="195094" cy="195095"/>
            </a:xfrm>
            <a:prstGeom prst="rect">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solidFill>
              </a:endParaRPr>
            </a:p>
          </p:txBody>
        </p:sp>
        <p:sp>
          <p:nvSpPr>
            <p:cNvPr id="29" name="Rectángulo 28">
              <a:extLst>
                <a:ext uri="{FF2B5EF4-FFF2-40B4-BE49-F238E27FC236}">
                  <a16:creationId xmlns:a16="http://schemas.microsoft.com/office/drawing/2014/main" id="{47B685B3-AD2D-67B9-0690-58A8C1479778}"/>
                </a:ext>
              </a:extLst>
            </p:cNvPr>
            <p:cNvSpPr/>
            <p:nvPr/>
          </p:nvSpPr>
          <p:spPr>
            <a:xfrm>
              <a:off x="1061834" y="3497037"/>
              <a:ext cx="195094" cy="195095"/>
            </a:xfrm>
            <a:prstGeom prst="rect">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solidFill>
              </a:endParaRPr>
            </a:p>
          </p:txBody>
        </p:sp>
        <p:sp>
          <p:nvSpPr>
            <p:cNvPr id="30" name="Rectángulo 29">
              <a:extLst>
                <a:ext uri="{FF2B5EF4-FFF2-40B4-BE49-F238E27FC236}">
                  <a16:creationId xmlns:a16="http://schemas.microsoft.com/office/drawing/2014/main" id="{0A72E0FF-7D9D-DD70-C3E3-B36E23E5B13D}"/>
                </a:ext>
              </a:extLst>
            </p:cNvPr>
            <p:cNvSpPr/>
            <p:nvPr/>
          </p:nvSpPr>
          <p:spPr>
            <a:xfrm>
              <a:off x="1061834" y="3715563"/>
              <a:ext cx="195094" cy="195095"/>
            </a:xfrm>
            <a:prstGeom prst="rect">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solidFill>
              </a:endParaRPr>
            </a:p>
          </p:txBody>
        </p:sp>
        <p:sp>
          <p:nvSpPr>
            <p:cNvPr id="31" name="Rectángulo 30">
              <a:extLst>
                <a:ext uri="{FF2B5EF4-FFF2-40B4-BE49-F238E27FC236}">
                  <a16:creationId xmlns:a16="http://schemas.microsoft.com/office/drawing/2014/main" id="{ED0D8A6E-0602-4963-5805-6782A72DAEDC}"/>
                </a:ext>
              </a:extLst>
            </p:cNvPr>
            <p:cNvSpPr/>
            <p:nvPr/>
          </p:nvSpPr>
          <p:spPr>
            <a:xfrm>
              <a:off x="1061834" y="3934088"/>
              <a:ext cx="195094" cy="195095"/>
            </a:xfrm>
            <a:prstGeom prst="rect">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solidFill>
              </a:endParaRPr>
            </a:p>
          </p:txBody>
        </p:sp>
        <p:sp>
          <p:nvSpPr>
            <p:cNvPr id="32" name="Rectángulo 31">
              <a:extLst>
                <a:ext uri="{FF2B5EF4-FFF2-40B4-BE49-F238E27FC236}">
                  <a16:creationId xmlns:a16="http://schemas.microsoft.com/office/drawing/2014/main" id="{EC3F0ACA-3774-0791-51EE-1610A78330C9}"/>
                </a:ext>
              </a:extLst>
            </p:cNvPr>
            <p:cNvSpPr/>
            <p:nvPr/>
          </p:nvSpPr>
          <p:spPr>
            <a:xfrm>
              <a:off x="1303898" y="3059985"/>
              <a:ext cx="195094" cy="195095"/>
            </a:xfrm>
            <a:prstGeom prst="rect">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solidFill>
              </a:endParaRPr>
            </a:p>
          </p:txBody>
        </p:sp>
        <p:sp>
          <p:nvSpPr>
            <p:cNvPr id="33" name="Rectángulo 32">
              <a:extLst>
                <a:ext uri="{FF2B5EF4-FFF2-40B4-BE49-F238E27FC236}">
                  <a16:creationId xmlns:a16="http://schemas.microsoft.com/office/drawing/2014/main" id="{8DDA20E5-1D01-7368-8423-FCE327A74A4F}"/>
                </a:ext>
              </a:extLst>
            </p:cNvPr>
            <p:cNvSpPr/>
            <p:nvPr/>
          </p:nvSpPr>
          <p:spPr>
            <a:xfrm>
              <a:off x="1303898" y="3278511"/>
              <a:ext cx="195094" cy="195095"/>
            </a:xfrm>
            <a:prstGeom prst="rect">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solidFill>
              </a:endParaRPr>
            </a:p>
          </p:txBody>
        </p:sp>
        <p:sp>
          <p:nvSpPr>
            <p:cNvPr id="34" name="Rectángulo 33">
              <a:extLst>
                <a:ext uri="{FF2B5EF4-FFF2-40B4-BE49-F238E27FC236}">
                  <a16:creationId xmlns:a16="http://schemas.microsoft.com/office/drawing/2014/main" id="{31A88332-5CD8-5EE3-2780-85EC0B54909B}"/>
                </a:ext>
              </a:extLst>
            </p:cNvPr>
            <p:cNvSpPr/>
            <p:nvPr/>
          </p:nvSpPr>
          <p:spPr>
            <a:xfrm>
              <a:off x="1303898" y="3497037"/>
              <a:ext cx="195094" cy="195095"/>
            </a:xfrm>
            <a:prstGeom prst="rect">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solidFill>
              </a:endParaRPr>
            </a:p>
          </p:txBody>
        </p:sp>
        <p:sp>
          <p:nvSpPr>
            <p:cNvPr id="35" name="Rectángulo 34">
              <a:extLst>
                <a:ext uri="{FF2B5EF4-FFF2-40B4-BE49-F238E27FC236}">
                  <a16:creationId xmlns:a16="http://schemas.microsoft.com/office/drawing/2014/main" id="{B13C2A19-060B-83D2-536B-96091A882FCA}"/>
                </a:ext>
              </a:extLst>
            </p:cNvPr>
            <p:cNvSpPr/>
            <p:nvPr/>
          </p:nvSpPr>
          <p:spPr>
            <a:xfrm>
              <a:off x="1303898" y="3715563"/>
              <a:ext cx="195094" cy="195095"/>
            </a:xfrm>
            <a:prstGeom prst="rect">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solidFill>
              </a:endParaRPr>
            </a:p>
          </p:txBody>
        </p:sp>
        <p:sp>
          <p:nvSpPr>
            <p:cNvPr id="36" name="Rectángulo 35">
              <a:extLst>
                <a:ext uri="{FF2B5EF4-FFF2-40B4-BE49-F238E27FC236}">
                  <a16:creationId xmlns:a16="http://schemas.microsoft.com/office/drawing/2014/main" id="{7F819943-36BC-1E7F-F286-4B46A824CB43}"/>
                </a:ext>
              </a:extLst>
            </p:cNvPr>
            <p:cNvSpPr/>
            <p:nvPr/>
          </p:nvSpPr>
          <p:spPr>
            <a:xfrm>
              <a:off x="1303898" y="3934088"/>
              <a:ext cx="195094" cy="195095"/>
            </a:xfrm>
            <a:prstGeom prst="rect">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solidFill>
              </a:endParaRPr>
            </a:p>
          </p:txBody>
        </p:sp>
        <p:grpSp>
          <p:nvGrpSpPr>
            <p:cNvPr id="38" name="Grupo 37">
              <a:extLst>
                <a:ext uri="{FF2B5EF4-FFF2-40B4-BE49-F238E27FC236}">
                  <a16:creationId xmlns:a16="http://schemas.microsoft.com/office/drawing/2014/main" id="{6770AAE5-95F2-353B-360D-FFDAB9974F4A}"/>
                </a:ext>
              </a:extLst>
            </p:cNvPr>
            <p:cNvGrpSpPr/>
            <p:nvPr/>
          </p:nvGrpSpPr>
          <p:grpSpPr>
            <a:xfrm>
              <a:off x="970082" y="2979574"/>
              <a:ext cx="590300" cy="1213681"/>
              <a:chOff x="-1074169" y="2711508"/>
              <a:chExt cx="590300" cy="1213681"/>
            </a:xfrm>
          </p:grpSpPr>
          <p:sp>
            <p:nvSpPr>
              <p:cNvPr id="39" name="CuadroTexto 38">
                <a:extLst>
                  <a:ext uri="{FF2B5EF4-FFF2-40B4-BE49-F238E27FC236}">
                    <a16:creationId xmlns:a16="http://schemas.microsoft.com/office/drawing/2014/main" id="{27E39C8C-1F10-256A-CEA5-B4ED2DC63C93}"/>
                  </a:ext>
                </a:extLst>
              </p:cNvPr>
              <p:cNvSpPr txBox="1"/>
              <p:nvPr/>
            </p:nvSpPr>
            <p:spPr>
              <a:xfrm>
                <a:off x="-1006041" y="2720019"/>
                <a:ext cx="242375" cy="338554"/>
              </a:xfrm>
              <a:prstGeom prst="rect">
                <a:avLst/>
              </a:prstGeom>
              <a:noFill/>
            </p:spPr>
            <p:txBody>
              <a:bodyPr wrap="none" rtlCol="0">
                <a:spAutoFit/>
              </a:bodyPr>
              <a:lstStyle/>
              <a:p>
                <a:pPr algn="ctr"/>
                <a:r>
                  <a:rPr lang="es-ES" sz="1600">
                    <a:solidFill>
                      <a:schemeClr val="accent2"/>
                    </a:solidFill>
                  </a:rPr>
                  <a:t>I</a:t>
                </a:r>
                <a:endParaRPr lang="en-GB" sz="1600">
                  <a:solidFill>
                    <a:schemeClr val="accent2"/>
                  </a:solidFill>
                </a:endParaRPr>
              </a:p>
            </p:txBody>
          </p:sp>
          <p:sp>
            <p:nvSpPr>
              <p:cNvPr id="40" name="CuadroTexto 39">
                <a:extLst>
                  <a:ext uri="{FF2B5EF4-FFF2-40B4-BE49-F238E27FC236}">
                    <a16:creationId xmlns:a16="http://schemas.microsoft.com/office/drawing/2014/main" id="{9849BDA7-F098-E2F2-C647-9DA7FA07E847}"/>
                  </a:ext>
                </a:extLst>
              </p:cNvPr>
              <p:cNvSpPr txBox="1"/>
              <p:nvPr/>
            </p:nvSpPr>
            <p:spPr>
              <a:xfrm>
                <a:off x="-1034895" y="2936673"/>
                <a:ext cx="300083" cy="338554"/>
              </a:xfrm>
              <a:prstGeom prst="rect">
                <a:avLst/>
              </a:prstGeom>
              <a:noFill/>
            </p:spPr>
            <p:txBody>
              <a:bodyPr wrap="none" rtlCol="0">
                <a:spAutoFit/>
              </a:bodyPr>
              <a:lstStyle/>
              <a:p>
                <a:pPr algn="ctr"/>
                <a:r>
                  <a:rPr lang="es-ES" sz="1600">
                    <a:solidFill>
                      <a:schemeClr val="accent2"/>
                    </a:solidFill>
                  </a:rPr>
                  <a:t>II</a:t>
                </a:r>
                <a:endParaRPr lang="en-GB" sz="1600">
                  <a:solidFill>
                    <a:schemeClr val="accent2"/>
                  </a:solidFill>
                </a:endParaRPr>
              </a:p>
            </p:txBody>
          </p:sp>
          <p:sp>
            <p:nvSpPr>
              <p:cNvPr id="41" name="CuadroTexto 40">
                <a:extLst>
                  <a:ext uri="{FF2B5EF4-FFF2-40B4-BE49-F238E27FC236}">
                    <a16:creationId xmlns:a16="http://schemas.microsoft.com/office/drawing/2014/main" id="{38B0263D-9409-ECAA-64D2-6FCFEEB5744E}"/>
                  </a:ext>
                </a:extLst>
              </p:cNvPr>
              <p:cNvSpPr txBox="1"/>
              <p:nvPr/>
            </p:nvSpPr>
            <p:spPr>
              <a:xfrm>
                <a:off x="-1063749" y="3153327"/>
                <a:ext cx="357790" cy="338554"/>
              </a:xfrm>
              <a:prstGeom prst="rect">
                <a:avLst/>
              </a:prstGeom>
              <a:noFill/>
            </p:spPr>
            <p:txBody>
              <a:bodyPr wrap="none" rtlCol="0">
                <a:spAutoFit/>
              </a:bodyPr>
              <a:lstStyle/>
              <a:p>
                <a:pPr algn="ctr"/>
                <a:r>
                  <a:rPr lang="es-ES" sz="1600">
                    <a:solidFill>
                      <a:schemeClr val="accent2"/>
                    </a:solidFill>
                  </a:rPr>
                  <a:t>III</a:t>
                </a:r>
                <a:endParaRPr lang="en-GB" sz="1600">
                  <a:solidFill>
                    <a:schemeClr val="accent2"/>
                  </a:solidFill>
                </a:endParaRPr>
              </a:p>
            </p:txBody>
          </p:sp>
          <p:sp>
            <p:nvSpPr>
              <p:cNvPr id="42" name="CuadroTexto 41">
                <a:extLst>
                  <a:ext uri="{FF2B5EF4-FFF2-40B4-BE49-F238E27FC236}">
                    <a16:creationId xmlns:a16="http://schemas.microsoft.com/office/drawing/2014/main" id="{94B4B5F7-6B43-7BD4-398C-9922AE16389D}"/>
                  </a:ext>
                </a:extLst>
              </p:cNvPr>
              <p:cNvSpPr txBox="1"/>
              <p:nvPr/>
            </p:nvSpPr>
            <p:spPr>
              <a:xfrm>
                <a:off x="-1074169" y="3369981"/>
                <a:ext cx="378630" cy="338554"/>
              </a:xfrm>
              <a:prstGeom prst="rect">
                <a:avLst/>
              </a:prstGeom>
              <a:noFill/>
            </p:spPr>
            <p:txBody>
              <a:bodyPr wrap="none" rtlCol="0">
                <a:spAutoFit/>
              </a:bodyPr>
              <a:lstStyle/>
              <a:p>
                <a:pPr algn="ctr"/>
                <a:r>
                  <a:rPr lang="es-ES" sz="1600">
                    <a:solidFill>
                      <a:schemeClr val="accent2"/>
                    </a:solidFill>
                  </a:rPr>
                  <a:t>IV</a:t>
                </a:r>
                <a:endParaRPr lang="en-GB" sz="1600">
                  <a:solidFill>
                    <a:schemeClr val="accent2"/>
                  </a:solidFill>
                </a:endParaRPr>
              </a:p>
            </p:txBody>
          </p:sp>
          <p:sp>
            <p:nvSpPr>
              <p:cNvPr id="43" name="CuadroTexto 42">
                <a:extLst>
                  <a:ext uri="{FF2B5EF4-FFF2-40B4-BE49-F238E27FC236}">
                    <a16:creationId xmlns:a16="http://schemas.microsoft.com/office/drawing/2014/main" id="{27E0F5E1-B720-5FAD-C753-C99FC661D7C2}"/>
                  </a:ext>
                </a:extLst>
              </p:cNvPr>
              <p:cNvSpPr txBox="1"/>
              <p:nvPr/>
            </p:nvSpPr>
            <p:spPr>
              <a:xfrm>
                <a:off x="-1045315" y="3586635"/>
                <a:ext cx="320922" cy="338554"/>
              </a:xfrm>
              <a:prstGeom prst="rect">
                <a:avLst/>
              </a:prstGeom>
              <a:noFill/>
            </p:spPr>
            <p:txBody>
              <a:bodyPr wrap="none" rtlCol="0">
                <a:spAutoFit/>
              </a:bodyPr>
              <a:lstStyle/>
              <a:p>
                <a:pPr algn="ctr"/>
                <a:r>
                  <a:rPr lang="es-ES" sz="1600">
                    <a:solidFill>
                      <a:schemeClr val="accent2"/>
                    </a:solidFill>
                  </a:rPr>
                  <a:t>V</a:t>
                </a:r>
                <a:endParaRPr lang="en-GB" sz="1600">
                  <a:solidFill>
                    <a:schemeClr val="accent2"/>
                  </a:solidFill>
                </a:endParaRPr>
              </a:p>
            </p:txBody>
          </p:sp>
          <p:grpSp>
            <p:nvGrpSpPr>
              <p:cNvPr id="44" name="Grupo 43">
                <a:extLst>
                  <a:ext uri="{FF2B5EF4-FFF2-40B4-BE49-F238E27FC236}">
                    <a16:creationId xmlns:a16="http://schemas.microsoft.com/office/drawing/2014/main" id="{BA332288-DDE5-A7A9-96FE-C4190E5D2E7D}"/>
                  </a:ext>
                </a:extLst>
              </p:cNvPr>
              <p:cNvGrpSpPr/>
              <p:nvPr/>
            </p:nvGrpSpPr>
            <p:grpSpPr>
              <a:xfrm>
                <a:off x="-816012" y="2711508"/>
                <a:ext cx="332143" cy="1207378"/>
                <a:chOff x="-1321119" y="2721998"/>
                <a:chExt cx="332143" cy="1207378"/>
              </a:xfrm>
            </p:grpSpPr>
            <p:sp>
              <p:nvSpPr>
                <p:cNvPr id="45" name="CuadroTexto 44">
                  <a:extLst>
                    <a:ext uri="{FF2B5EF4-FFF2-40B4-BE49-F238E27FC236}">
                      <a16:creationId xmlns:a16="http://schemas.microsoft.com/office/drawing/2014/main" id="{112D3146-9833-FD6E-2D0F-58B965151AAD}"/>
                    </a:ext>
                  </a:extLst>
                </p:cNvPr>
                <p:cNvSpPr txBox="1"/>
                <p:nvPr/>
              </p:nvSpPr>
              <p:spPr>
                <a:xfrm>
                  <a:off x="-1315509" y="2721998"/>
                  <a:ext cx="320922" cy="338554"/>
                </a:xfrm>
                <a:prstGeom prst="rect">
                  <a:avLst/>
                </a:prstGeom>
                <a:noFill/>
              </p:spPr>
              <p:txBody>
                <a:bodyPr wrap="none" rtlCol="0">
                  <a:spAutoFit/>
                </a:bodyPr>
                <a:lstStyle/>
                <a:p>
                  <a:pPr algn="ctr"/>
                  <a:r>
                    <a:rPr lang="es-ES" sz="1600">
                      <a:solidFill>
                        <a:schemeClr val="accent2"/>
                      </a:solidFill>
                    </a:rPr>
                    <a:t>A</a:t>
                  </a:r>
                  <a:endParaRPr lang="en-GB" sz="1600">
                    <a:solidFill>
                      <a:schemeClr val="accent2"/>
                    </a:solidFill>
                  </a:endParaRPr>
                </a:p>
              </p:txBody>
            </p:sp>
            <p:sp>
              <p:nvSpPr>
                <p:cNvPr id="46" name="CuadroTexto 45">
                  <a:extLst>
                    <a:ext uri="{FF2B5EF4-FFF2-40B4-BE49-F238E27FC236}">
                      <a16:creationId xmlns:a16="http://schemas.microsoft.com/office/drawing/2014/main" id="{93D4678D-C457-26F5-E443-9A98E0066A37}"/>
                    </a:ext>
                  </a:extLst>
                </p:cNvPr>
                <p:cNvSpPr txBox="1"/>
                <p:nvPr/>
              </p:nvSpPr>
              <p:spPr>
                <a:xfrm>
                  <a:off x="-1315509" y="2939204"/>
                  <a:ext cx="320922" cy="338554"/>
                </a:xfrm>
                <a:prstGeom prst="rect">
                  <a:avLst/>
                </a:prstGeom>
                <a:noFill/>
              </p:spPr>
              <p:txBody>
                <a:bodyPr wrap="none" rtlCol="0">
                  <a:spAutoFit/>
                </a:bodyPr>
                <a:lstStyle/>
                <a:p>
                  <a:pPr algn="ctr"/>
                  <a:r>
                    <a:rPr lang="es-ES" sz="1600">
                      <a:solidFill>
                        <a:schemeClr val="accent2"/>
                      </a:solidFill>
                    </a:rPr>
                    <a:t>B</a:t>
                  </a:r>
                  <a:endParaRPr lang="en-GB" sz="1600">
                    <a:solidFill>
                      <a:schemeClr val="accent2"/>
                    </a:solidFill>
                  </a:endParaRPr>
                </a:p>
              </p:txBody>
            </p:sp>
            <p:sp>
              <p:nvSpPr>
                <p:cNvPr id="47" name="CuadroTexto 46">
                  <a:extLst>
                    <a:ext uri="{FF2B5EF4-FFF2-40B4-BE49-F238E27FC236}">
                      <a16:creationId xmlns:a16="http://schemas.microsoft.com/office/drawing/2014/main" id="{893DB8B1-645B-E939-4DDD-CAD861B77B1C}"/>
                    </a:ext>
                  </a:extLst>
                </p:cNvPr>
                <p:cNvSpPr txBox="1"/>
                <p:nvPr/>
              </p:nvSpPr>
              <p:spPr>
                <a:xfrm>
                  <a:off x="-1321119" y="3156410"/>
                  <a:ext cx="332143" cy="338554"/>
                </a:xfrm>
                <a:prstGeom prst="rect">
                  <a:avLst/>
                </a:prstGeom>
                <a:noFill/>
              </p:spPr>
              <p:txBody>
                <a:bodyPr wrap="none" rtlCol="0">
                  <a:spAutoFit/>
                </a:bodyPr>
                <a:lstStyle/>
                <a:p>
                  <a:pPr algn="ctr"/>
                  <a:r>
                    <a:rPr lang="es-ES" sz="1600">
                      <a:solidFill>
                        <a:schemeClr val="accent2"/>
                      </a:solidFill>
                    </a:rPr>
                    <a:t>C</a:t>
                  </a:r>
                  <a:endParaRPr lang="en-GB" sz="1600">
                    <a:solidFill>
                      <a:schemeClr val="accent2"/>
                    </a:solidFill>
                  </a:endParaRPr>
                </a:p>
              </p:txBody>
            </p:sp>
            <p:sp>
              <p:nvSpPr>
                <p:cNvPr id="48" name="CuadroTexto 47">
                  <a:extLst>
                    <a:ext uri="{FF2B5EF4-FFF2-40B4-BE49-F238E27FC236}">
                      <a16:creationId xmlns:a16="http://schemas.microsoft.com/office/drawing/2014/main" id="{52B69ECF-08B7-E062-082F-4DB443DFC160}"/>
                    </a:ext>
                  </a:extLst>
                </p:cNvPr>
                <p:cNvSpPr txBox="1"/>
                <p:nvPr/>
              </p:nvSpPr>
              <p:spPr>
                <a:xfrm>
                  <a:off x="-1321119" y="3373616"/>
                  <a:ext cx="332143" cy="338554"/>
                </a:xfrm>
                <a:prstGeom prst="rect">
                  <a:avLst/>
                </a:prstGeom>
                <a:noFill/>
              </p:spPr>
              <p:txBody>
                <a:bodyPr wrap="none" rtlCol="0">
                  <a:spAutoFit/>
                </a:bodyPr>
                <a:lstStyle/>
                <a:p>
                  <a:pPr algn="ctr"/>
                  <a:r>
                    <a:rPr lang="es-ES" sz="1600">
                      <a:solidFill>
                        <a:schemeClr val="accent2"/>
                      </a:solidFill>
                    </a:rPr>
                    <a:t>D</a:t>
                  </a:r>
                  <a:endParaRPr lang="en-GB" sz="1600">
                    <a:solidFill>
                      <a:schemeClr val="accent2"/>
                    </a:solidFill>
                  </a:endParaRPr>
                </a:p>
              </p:txBody>
            </p:sp>
            <p:sp>
              <p:nvSpPr>
                <p:cNvPr id="49" name="CuadroTexto 48">
                  <a:extLst>
                    <a:ext uri="{FF2B5EF4-FFF2-40B4-BE49-F238E27FC236}">
                      <a16:creationId xmlns:a16="http://schemas.microsoft.com/office/drawing/2014/main" id="{88EAF4A7-4741-0398-FFBF-24D1D3201711}"/>
                    </a:ext>
                  </a:extLst>
                </p:cNvPr>
                <p:cNvSpPr txBox="1"/>
                <p:nvPr/>
              </p:nvSpPr>
              <p:spPr>
                <a:xfrm>
                  <a:off x="-1315509" y="3590822"/>
                  <a:ext cx="320922" cy="338554"/>
                </a:xfrm>
                <a:prstGeom prst="rect">
                  <a:avLst/>
                </a:prstGeom>
                <a:noFill/>
              </p:spPr>
              <p:txBody>
                <a:bodyPr wrap="none" rtlCol="0">
                  <a:spAutoFit/>
                </a:bodyPr>
                <a:lstStyle/>
                <a:p>
                  <a:pPr algn="ctr"/>
                  <a:r>
                    <a:rPr lang="es-ES" sz="1600">
                      <a:solidFill>
                        <a:schemeClr val="accent2"/>
                      </a:solidFill>
                    </a:rPr>
                    <a:t>E</a:t>
                  </a:r>
                  <a:endParaRPr lang="en-GB" sz="1600">
                    <a:solidFill>
                      <a:schemeClr val="accent2"/>
                    </a:solidFill>
                  </a:endParaRPr>
                </a:p>
              </p:txBody>
            </p:sp>
          </p:grpSp>
        </p:grpSp>
      </p:grpSp>
      <p:pic>
        <p:nvPicPr>
          <p:cNvPr id="50" name="Gráfico 49" descr="Reunión con relleno sólido">
            <a:extLst>
              <a:ext uri="{FF2B5EF4-FFF2-40B4-BE49-F238E27FC236}">
                <a16:creationId xmlns:a16="http://schemas.microsoft.com/office/drawing/2014/main" id="{F609FA67-6ABB-94A4-9BD3-699713E97E9D}"/>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812139" y="1720685"/>
            <a:ext cx="914400" cy="914400"/>
          </a:xfrm>
          <a:prstGeom prst="rect">
            <a:avLst/>
          </a:prstGeom>
        </p:spPr>
      </p:pic>
      <p:sp>
        <p:nvSpPr>
          <p:cNvPr id="53" name="Elipse 52">
            <a:extLst>
              <a:ext uri="{FF2B5EF4-FFF2-40B4-BE49-F238E27FC236}">
                <a16:creationId xmlns:a16="http://schemas.microsoft.com/office/drawing/2014/main" id="{724C0544-0999-A65D-139F-4A74B1390342}"/>
              </a:ext>
            </a:extLst>
          </p:cNvPr>
          <p:cNvSpPr/>
          <p:nvPr userDrawn="1"/>
        </p:nvSpPr>
        <p:spPr>
          <a:xfrm>
            <a:off x="10414046" y="2528947"/>
            <a:ext cx="1106472" cy="1106472"/>
          </a:xfrm>
          <a:prstGeom prst="ellipse">
            <a:avLst/>
          </a:prstGeom>
          <a:noFill/>
          <a:ln w="222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Elipse 53">
            <a:extLst>
              <a:ext uri="{FF2B5EF4-FFF2-40B4-BE49-F238E27FC236}">
                <a16:creationId xmlns:a16="http://schemas.microsoft.com/office/drawing/2014/main" id="{A6B826D1-B07D-6818-2D6B-717A2AB07B45}"/>
              </a:ext>
            </a:extLst>
          </p:cNvPr>
          <p:cNvSpPr/>
          <p:nvPr userDrawn="1"/>
        </p:nvSpPr>
        <p:spPr>
          <a:xfrm>
            <a:off x="10459977" y="2574878"/>
            <a:ext cx="1014608" cy="1014608"/>
          </a:xfrm>
          <a:prstGeom prst="ellipse">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Elipse 54">
            <a:extLst>
              <a:ext uri="{FF2B5EF4-FFF2-40B4-BE49-F238E27FC236}">
                <a16:creationId xmlns:a16="http://schemas.microsoft.com/office/drawing/2014/main" id="{0D3CBCF8-8C1A-357C-D397-07D0795DE2ED}"/>
              </a:ext>
            </a:extLst>
          </p:cNvPr>
          <p:cNvSpPr/>
          <p:nvPr userDrawn="1"/>
        </p:nvSpPr>
        <p:spPr>
          <a:xfrm>
            <a:off x="10633558" y="2748459"/>
            <a:ext cx="667448" cy="667448"/>
          </a:xfrm>
          <a:prstGeom prst="ellipse">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Elipse 55">
            <a:extLst>
              <a:ext uri="{FF2B5EF4-FFF2-40B4-BE49-F238E27FC236}">
                <a16:creationId xmlns:a16="http://schemas.microsoft.com/office/drawing/2014/main" id="{FF573650-656C-897E-B995-D17600614476}"/>
              </a:ext>
            </a:extLst>
          </p:cNvPr>
          <p:cNvSpPr/>
          <p:nvPr userDrawn="1"/>
        </p:nvSpPr>
        <p:spPr>
          <a:xfrm>
            <a:off x="10665786" y="2780687"/>
            <a:ext cx="602991" cy="602991"/>
          </a:xfrm>
          <a:prstGeom prst="ellipse">
            <a:avLst/>
          </a:prstGeom>
          <a:noFill/>
          <a:ln w="222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Arco 57">
            <a:extLst>
              <a:ext uri="{FF2B5EF4-FFF2-40B4-BE49-F238E27FC236}">
                <a16:creationId xmlns:a16="http://schemas.microsoft.com/office/drawing/2014/main" id="{6169AE70-A3E0-C1F5-046E-BA1CF27A74A9}"/>
              </a:ext>
            </a:extLst>
          </p:cNvPr>
          <p:cNvSpPr/>
          <p:nvPr userDrawn="1"/>
        </p:nvSpPr>
        <p:spPr>
          <a:xfrm rot="19228687">
            <a:off x="10587908" y="2676628"/>
            <a:ext cx="693199" cy="651558"/>
          </a:xfrm>
          <a:prstGeom prst="arc">
            <a:avLst>
              <a:gd name="adj1" fmla="val 9524088"/>
              <a:gd name="adj2" fmla="val 20401367"/>
            </a:avLst>
          </a:prstGeom>
          <a:noFill/>
          <a:ln>
            <a:noFill/>
          </a:ln>
        </p:spPr>
        <p:style>
          <a:lnRef idx="1">
            <a:schemeClr val="accent1"/>
          </a:lnRef>
          <a:fillRef idx="0">
            <a:schemeClr val="accent1"/>
          </a:fillRef>
          <a:effectRef idx="0">
            <a:schemeClr val="accent1"/>
          </a:effectRef>
          <a:fontRef idx="minor">
            <a:schemeClr val="tx1"/>
          </a:fontRef>
        </p:style>
        <p:txBody>
          <a:bodyPr rtlCol="0" anchor="ctr">
            <a:prstTxWarp prst="textArchUp">
              <a:avLst>
                <a:gd name="adj" fmla="val 9436735"/>
              </a:avLst>
            </a:prstTxWarp>
          </a:bodyPr>
          <a:lstStyle/>
          <a:p>
            <a:pPr algn="ctr"/>
            <a:r>
              <a:rPr lang="es-ES" sz="1000">
                <a:solidFill>
                  <a:schemeClr val="accent2"/>
                </a:solidFill>
              </a:rPr>
              <a:t>Approved</a:t>
            </a:r>
            <a:endParaRPr lang="en-GB" sz="1000">
              <a:solidFill>
                <a:schemeClr val="accent2"/>
              </a:solidFill>
            </a:endParaRPr>
          </a:p>
        </p:txBody>
      </p:sp>
      <p:sp>
        <p:nvSpPr>
          <p:cNvPr id="59" name="CuadroTexto 58">
            <a:extLst>
              <a:ext uri="{FF2B5EF4-FFF2-40B4-BE49-F238E27FC236}">
                <a16:creationId xmlns:a16="http://schemas.microsoft.com/office/drawing/2014/main" id="{F94AC38D-DF3B-2293-86BD-ECD65753FD40}"/>
              </a:ext>
            </a:extLst>
          </p:cNvPr>
          <p:cNvSpPr txBox="1"/>
          <p:nvPr userDrawn="1"/>
        </p:nvSpPr>
        <p:spPr>
          <a:xfrm rot="19514431">
            <a:off x="10702533" y="2756924"/>
            <a:ext cx="558827" cy="419892"/>
          </a:xfrm>
          <a:prstGeom prst="rect">
            <a:avLst/>
          </a:prstGeom>
          <a:noFill/>
        </p:spPr>
        <p:txBody>
          <a:bodyPr wrap="none" rtlCol="0">
            <a:spAutoFit/>
          </a:bodyPr>
          <a:lstStyle/>
          <a:p>
            <a:r>
              <a:rPr lang="en-GB" sz="1100">
                <a:solidFill>
                  <a:schemeClr val="accent2"/>
                </a:solidFill>
              </a:rPr>
              <a:t>***</a:t>
            </a:r>
          </a:p>
        </p:txBody>
      </p:sp>
      <p:sp>
        <p:nvSpPr>
          <p:cNvPr id="68" name="Marcador de texto 67">
            <a:extLst>
              <a:ext uri="{FF2B5EF4-FFF2-40B4-BE49-F238E27FC236}">
                <a16:creationId xmlns:a16="http://schemas.microsoft.com/office/drawing/2014/main" id="{2A5B398C-A53C-1737-7661-DCFCFE72F593}"/>
              </a:ext>
            </a:extLst>
          </p:cNvPr>
          <p:cNvSpPr>
            <a:spLocks noGrp="1"/>
          </p:cNvSpPr>
          <p:nvPr userDrawn="1">
            <p:ph type="body" sz="quarter" idx="21" hasCustomPrompt="1"/>
          </p:nvPr>
        </p:nvSpPr>
        <p:spPr>
          <a:xfrm>
            <a:off x="1061673" y="2223473"/>
            <a:ext cx="438150" cy="279400"/>
          </a:xfrm>
        </p:spPr>
        <p:txBody>
          <a:bodyPr>
            <a:normAutofit/>
          </a:bodyPr>
          <a:lstStyle>
            <a:lvl1pPr marL="0" indent="0" algn="ctr">
              <a:buNone/>
              <a:defRPr sz="1800">
                <a:solidFill>
                  <a:schemeClr val="accent3"/>
                </a:solidFill>
              </a:defRPr>
            </a:lvl1pPr>
            <a:lvl2pPr marL="342797" indent="0">
              <a:buNone/>
              <a:defRPr>
                <a:solidFill>
                  <a:schemeClr val="accent3"/>
                </a:solidFill>
              </a:defRPr>
            </a:lvl2pPr>
            <a:lvl3pPr marL="685594" indent="0">
              <a:buNone/>
              <a:defRPr>
                <a:solidFill>
                  <a:schemeClr val="accent3"/>
                </a:solidFill>
              </a:defRPr>
            </a:lvl3pPr>
            <a:lvl4pPr marL="1028391" indent="0">
              <a:buNone/>
              <a:defRPr>
                <a:solidFill>
                  <a:schemeClr val="accent3"/>
                </a:solidFill>
              </a:defRPr>
            </a:lvl4pPr>
            <a:lvl5pPr marL="1371188" indent="0">
              <a:buNone/>
              <a:defRPr>
                <a:solidFill>
                  <a:schemeClr val="accent3"/>
                </a:solidFill>
              </a:defRPr>
            </a:lvl5pPr>
          </a:lstStyle>
          <a:p>
            <a:pPr lvl="0"/>
            <a:r>
              <a:rPr lang="es-ES"/>
              <a:t>N</a:t>
            </a:r>
            <a:endParaRPr lang="en-GB"/>
          </a:p>
        </p:txBody>
      </p:sp>
      <p:sp>
        <p:nvSpPr>
          <p:cNvPr id="71" name="Marcador de texto 70">
            <a:extLst>
              <a:ext uri="{FF2B5EF4-FFF2-40B4-BE49-F238E27FC236}">
                <a16:creationId xmlns:a16="http://schemas.microsoft.com/office/drawing/2014/main" id="{673390C8-7614-DB96-A02C-4A591321B728}"/>
              </a:ext>
            </a:extLst>
          </p:cNvPr>
          <p:cNvSpPr>
            <a:spLocks noGrp="1"/>
          </p:cNvSpPr>
          <p:nvPr userDrawn="1">
            <p:ph type="body" sz="quarter" idx="22" hasCustomPrompt="1"/>
          </p:nvPr>
        </p:nvSpPr>
        <p:spPr>
          <a:xfrm rot="19136437">
            <a:off x="10540540" y="2992965"/>
            <a:ext cx="949207" cy="266700"/>
          </a:xfrm>
          <a:solidFill>
            <a:schemeClr val="accent6">
              <a:lumMod val="40000"/>
              <a:lumOff val="60000"/>
            </a:schemeClr>
          </a:solidFill>
        </p:spPr>
        <p:txBody>
          <a:bodyPr>
            <a:noAutofit/>
          </a:bodyPr>
          <a:lstStyle>
            <a:lvl1pPr marL="0" indent="0" algn="ctr">
              <a:buNone/>
              <a:defRPr sz="1600">
                <a:solidFill>
                  <a:schemeClr val="accent1"/>
                </a:solidFill>
              </a:defRPr>
            </a:lvl1pPr>
            <a:lvl2pPr marL="342797" indent="0">
              <a:buNone/>
              <a:defRPr sz="1600"/>
            </a:lvl2pPr>
            <a:lvl3pPr marL="685594" indent="0">
              <a:buNone/>
              <a:defRPr sz="1600"/>
            </a:lvl3pPr>
            <a:lvl4pPr marL="1028391" indent="0">
              <a:buNone/>
              <a:defRPr sz="1600"/>
            </a:lvl4pPr>
            <a:lvl5pPr marL="1371188" indent="0">
              <a:buNone/>
              <a:defRPr sz="1600"/>
            </a:lvl5pPr>
          </a:lstStyle>
          <a:p>
            <a:pPr lvl="0"/>
            <a:r>
              <a:rPr lang="es-ES"/>
              <a:t>SIGLAS</a:t>
            </a:r>
            <a:endParaRPr lang="en-GB"/>
          </a:p>
        </p:txBody>
      </p:sp>
      <p:cxnSp>
        <p:nvCxnSpPr>
          <p:cNvPr id="10" name="Straight Connector 12">
            <a:extLst>
              <a:ext uri="{FF2B5EF4-FFF2-40B4-BE49-F238E27FC236}">
                <a16:creationId xmlns:a16="http://schemas.microsoft.com/office/drawing/2014/main" id="{757FC066-9D18-06AD-0ED6-3591960CCBA6}"/>
              </a:ext>
            </a:extLst>
          </p:cNvPr>
          <p:cNvCxnSpPr>
            <a:cxnSpLocks/>
          </p:cNvCxnSpPr>
          <p:nvPr userDrawn="1"/>
        </p:nvCxnSpPr>
        <p:spPr>
          <a:xfrm>
            <a:off x="10892291" y="6380710"/>
            <a:ext cx="0" cy="36512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Marcador de fecha 10">
            <a:extLst>
              <a:ext uri="{FF2B5EF4-FFF2-40B4-BE49-F238E27FC236}">
                <a16:creationId xmlns:a16="http://schemas.microsoft.com/office/drawing/2014/main" id="{2BC989AC-9948-75A6-1F18-9643FE63587D}"/>
              </a:ext>
            </a:extLst>
          </p:cNvPr>
          <p:cNvSpPr>
            <a:spLocks noGrp="1"/>
          </p:cNvSpPr>
          <p:nvPr userDrawn="1">
            <p:ph type="dt" sz="half" idx="23"/>
          </p:nvPr>
        </p:nvSpPr>
        <p:spPr/>
        <p:txBody>
          <a:bodyPr/>
          <a:lstStyle/>
          <a:p>
            <a:fld id="{DB27495E-F5D3-4319-9864-B175ACF88E0F}" type="datetimeFigureOut">
              <a:rPr lang="en-GB" smtClean="0"/>
              <a:t>20/03/2026</a:t>
            </a:fld>
            <a:endParaRPr lang="en-GB"/>
          </a:p>
        </p:txBody>
      </p:sp>
    </p:spTree>
    <p:extLst>
      <p:ext uri="{BB962C8B-B14F-4D97-AF65-F5344CB8AC3E}">
        <p14:creationId xmlns:p14="http://schemas.microsoft.com/office/powerpoint/2010/main" val="1168791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EC9DF6-402E-F5A7-9267-6EF388B32D80}"/>
              </a:ext>
            </a:extLst>
          </p:cNvPr>
          <p:cNvSpPr>
            <a:spLocks noGrp="1"/>
          </p:cNvSpPr>
          <p:nvPr>
            <p:ph type="title" hasCustomPrompt="1"/>
          </p:nvPr>
        </p:nvSpPr>
        <p:spPr>
          <a:xfrm>
            <a:off x="1066799" y="0"/>
            <a:ext cx="7564877" cy="893928"/>
          </a:xfrm>
          <a:prstGeom prst="rect">
            <a:avLst/>
          </a:prstGeom>
        </p:spPr>
        <p:txBody>
          <a:bodyPr/>
          <a:lstStyle>
            <a:lvl1pPr>
              <a:defRPr/>
            </a:lvl1pPr>
          </a:lstStyle>
          <a:p>
            <a:r>
              <a:rPr lang="es-ES"/>
              <a:t>Haga clic para modificar el estilo del título del patrón</a:t>
            </a:r>
            <a:endParaRPr lang="en-GB"/>
          </a:p>
        </p:txBody>
      </p:sp>
      <p:sp>
        <p:nvSpPr>
          <p:cNvPr id="3" name="Marcador de contenido 2">
            <a:extLst>
              <a:ext uri="{FF2B5EF4-FFF2-40B4-BE49-F238E27FC236}">
                <a16:creationId xmlns:a16="http://schemas.microsoft.com/office/drawing/2014/main" id="{66135B41-9B86-19E3-9EAD-F5145F8EFEC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1CF0ED91-DD78-0C65-9472-7AB3A7A3BF4A}"/>
              </a:ext>
            </a:extLst>
          </p:cNvPr>
          <p:cNvSpPr>
            <a:spLocks noGrp="1"/>
          </p:cNvSpPr>
          <p:nvPr>
            <p:ph type="dt" sz="half" idx="10"/>
          </p:nvPr>
        </p:nvSpPr>
        <p:spPr/>
        <p:txBody>
          <a:bodyPr/>
          <a:lstStyle/>
          <a:p>
            <a:fld id="{DB27495E-F5D3-4319-9864-B175ACF88E0F}" type="datetimeFigureOut">
              <a:rPr lang="en-GB" smtClean="0"/>
              <a:t>20/03/2026</a:t>
            </a:fld>
            <a:endParaRPr lang="en-GB"/>
          </a:p>
        </p:txBody>
      </p:sp>
      <p:sp>
        <p:nvSpPr>
          <p:cNvPr id="5" name="Marcador de pie de página 4">
            <a:extLst>
              <a:ext uri="{FF2B5EF4-FFF2-40B4-BE49-F238E27FC236}">
                <a16:creationId xmlns:a16="http://schemas.microsoft.com/office/drawing/2014/main" id="{6CAF4049-F606-032E-3F42-AA2CA7F2C61C}"/>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AEBC9B96-068B-1A26-A550-397A7BB3A9E6}"/>
              </a:ext>
            </a:extLst>
          </p:cNvPr>
          <p:cNvSpPr>
            <a:spLocks noGrp="1"/>
          </p:cNvSpPr>
          <p:nvPr>
            <p:ph type="sldNum" sz="quarter" idx="12"/>
          </p:nvPr>
        </p:nvSpPr>
        <p:spPr>
          <a:xfrm>
            <a:off x="11011710" y="6356350"/>
            <a:ext cx="956770" cy="365125"/>
          </a:xfrm>
          <a:prstGeom prst="rect">
            <a:avLst/>
          </a:prstGeom>
        </p:spPr>
        <p:txBody>
          <a:bodyPr/>
          <a:lstStyle/>
          <a:p>
            <a:fld id="{893D5A5E-66CB-4D5C-8784-CE1BBF57F9BA}" type="slidenum">
              <a:rPr lang="en-GB" smtClean="0"/>
              <a:t>‹Nº›</a:t>
            </a:fld>
            <a:endParaRPr lang="en-GB"/>
          </a:p>
        </p:txBody>
      </p:sp>
      <p:sp>
        <p:nvSpPr>
          <p:cNvPr id="7" name="Marcador de posición de imagen 6">
            <a:extLst>
              <a:ext uri="{FF2B5EF4-FFF2-40B4-BE49-F238E27FC236}">
                <a16:creationId xmlns:a16="http://schemas.microsoft.com/office/drawing/2014/main" id="{F82B3DF7-F84D-377D-D453-3EE61176ADD9}"/>
              </a:ext>
            </a:extLst>
          </p:cNvPr>
          <p:cNvSpPr>
            <a:spLocks noGrp="1"/>
          </p:cNvSpPr>
          <p:nvPr>
            <p:ph type="pic" sz="quarter" idx="13"/>
          </p:nvPr>
        </p:nvSpPr>
        <p:spPr>
          <a:xfrm>
            <a:off x="453470" y="170021"/>
            <a:ext cx="520700" cy="520700"/>
          </a:xfrm>
        </p:spPr>
        <p:txBody>
          <a:bodyPr/>
          <a:lstStyle/>
          <a:p>
            <a:r>
              <a:rPr lang="es-ES"/>
              <a:t>Haga clic en el icono para agregar una imagen</a:t>
            </a:r>
            <a:endParaRPr lang="en-GB"/>
          </a:p>
        </p:txBody>
      </p:sp>
    </p:spTree>
    <p:extLst>
      <p:ext uri="{BB962C8B-B14F-4D97-AF65-F5344CB8AC3E}">
        <p14:creationId xmlns:p14="http://schemas.microsoft.com/office/powerpoint/2010/main" val="760485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FC1C1E-2672-0FB3-731E-98463740A91A}"/>
              </a:ext>
            </a:extLst>
          </p:cNvPr>
          <p:cNvSpPr>
            <a:spLocks noGrp="1"/>
          </p:cNvSpPr>
          <p:nvPr>
            <p:ph type="title"/>
          </p:nvPr>
        </p:nvSpPr>
        <p:spPr>
          <a:xfrm>
            <a:off x="1066800" y="339726"/>
            <a:ext cx="7963424" cy="520700"/>
          </a:xfrm>
          <a:prstGeom prst="rect">
            <a:avLst/>
          </a:prstGeom>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8D68E7AD-C21A-A252-E547-301CC0678608}"/>
              </a:ext>
            </a:extLst>
          </p:cNvPr>
          <p:cNvSpPr>
            <a:spLocks noGrp="1"/>
          </p:cNvSpPr>
          <p:nvPr>
            <p:ph sz="half" idx="1"/>
          </p:nvPr>
        </p:nvSpPr>
        <p:spPr>
          <a:xfrm>
            <a:off x="460197" y="1134895"/>
            <a:ext cx="5515200" cy="51317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contenido 3">
            <a:extLst>
              <a:ext uri="{FF2B5EF4-FFF2-40B4-BE49-F238E27FC236}">
                <a16:creationId xmlns:a16="http://schemas.microsoft.com/office/drawing/2014/main" id="{7F92F9E5-F511-E804-1B56-3624C84AD1D8}"/>
              </a:ext>
            </a:extLst>
          </p:cNvPr>
          <p:cNvSpPr>
            <a:spLocks noGrp="1"/>
          </p:cNvSpPr>
          <p:nvPr>
            <p:ph sz="half" idx="2"/>
          </p:nvPr>
        </p:nvSpPr>
        <p:spPr>
          <a:xfrm>
            <a:off x="6217920" y="1134894"/>
            <a:ext cx="5513879" cy="51317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fecha 4">
            <a:extLst>
              <a:ext uri="{FF2B5EF4-FFF2-40B4-BE49-F238E27FC236}">
                <a16:creationId xmlns:a16="http://schemas.microsoft.com/office/drawing/2014/main" id="{BDE367C8-D01A-9B9B-F249-F69A26DFC345}"/>
              </a:ext>
            </a:extLst>
          </p:cNvPr>
          <p:cNvSpPr>
            <a:spLocks noGrp="1"/>
          </p:cNvSpPr>
          <p:nvPr>
            <p:ph type="dt" sz="half" idx="10"/>
          </p:nvPr>
        </p:nvSpPr>
        <p:spPr/>
        <p:txBody>
          <a:bodyPr/>
          <a:lstStyle/>
          <a:p>
            <a:fld id="{DB27495E-F5D3-4319-9864-B175ACF88E0F}" type="datetimeFigureOut">
              <a:rPr lang="en-GB" smtClean="0"/>
              <a:t>20/03/2026</a:t>
            </a:fld>
            <a:endParaRPr lang="en-GB"/>
          </a:p>
        </p:txBody>
      </p:sp>
      <p:sp>
        <p:nvSpPr>
          <p:cNvPr id="6" name="Marcador de pie de página 5">
            <a:extLst>
              <a:ext uri="{FF2B5EF4-FFF2-40B4-BE49-F238E27FC236}">
                <a16:creationId xmlns:a16="http://schemas.microsoft.com/office/drawing/2014/main" id="{37FC437A-3E9F-7D39-2DA2-D38477F76695}"/>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F329A240-2B39-146E-BDAE-4C9D5E073C20}"/>
              </a:ext>
            </a:extLst>
          </p:cNvPr>
          <p:cNvSpPr>
            <a:spLocks noGrp="1"/>
          </p:cNvSpPr>
          <p:nvPr>
            <p:ph type="sldNum" sz="quarter" idx="12"/>
          </p:nvPr>
        </p:nvSpPr>
        <p:spPr>
          <a:xfrm>
            <a:off x="11011710" y="6356350"/>
            <a:ext cx="956770" cy="365125"/>
          </a:xfrm>
          <a:prstGeom prst="rect">
            <a:avLst/>
          </a:prstGeom>
        </p:spPr>
        <p:txBody>
          <a:bodyPr/>
          <a:lstStyle/>
          <a:p>
            <a:fld id="{893D5A5E-66CB-4D5C-8784-CE1BBF57F9BA}" type="slidenum">
              <a:rPr lang="en-GB" smtClean="0"/>
              <a:t>‹Nº›</a:t>
            </a:fld>
            <a:endParaRPr lang="en-GB"/>
          </a:p>
        </p:txBody>
      </p:sp>
      <p:sp>
        <p:nvSpPr>
          <p:cNvPr id="8" name="Marcador de posición de imagen 6">
            <a:extLst>
              <a:ext uri="{FF2B5EF4-FFF2-40B4-BE49-F238E27FC236}">
                <a16:creationId xmlns:a16="http://schemas.microsoft.com/office/drawing/2014/main" id="{3911B85F-8001-DA5C-013C-A5395458528E}"/>
              </a:ext>
            </a:extLst>
          </p:cNvPr>
          <p:cNvSpPr>
            <a:spLocks noGrp="1"/>
          </p:cNvSpPr>
          <p:nvPr>
            <p:ph type="pic" sz="quarter" idx="13"/>
          </p:nvPr>
        </p:nvSpPr>
        <p:spPr>
          <a:xfrm>
            <a:off x="453470" y="170021"/>
            <a:ext cx="520700" cy="520700"/>
          </a:xfrm>
        </p:spPr>
        <p:txBody>
          <a:bodyPr/>
          <a:lstStyle/>
          <a:p>
            <a:r>
              <a:rPr lang="es-ES"/>
              <a:t>Haga clic en el icono para agregar una imagen</a:t>
            </a:r>
            <a:endParaRPr lang="en-GB"/>
          </a:p>
        </p:txBody>
      </p:sp>
    </p:spTree>
    <p:extLst>
      <p:ext uri="{BB962C8B-B14F-4D97-AF65-F5344CB8AC3E}">
        <p14:creationId xmlns:p14="http://schemas.microsoft.com/office/powerpoint/2010/main" val="24418625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Tre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FC1C1E-2672-0FB3-731E-98463740A91A}"/>
              </a:ext>
            </a:extLst>
          </p:cNvPr>
          <p:cNvSpPr>
            <a:spLocks noGrp="1"/>
          </p:cNvSpPr>
          <p:nvPr>
            <p:ph type="title"/>
          </p:nvPr>
        </p:nvSpPr>
        <p:spPr>
          <a:xfrm>
            <a:off x="1028700" y="339726"/>
            <a:ext cx="8001524" cy="520700"/>
          </a:xfrm>
          <a:prstGeom prst="rect">
            <a:avLst/>
          </a:prstGeom>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8D68E7AD-C21A-A252-E547-301CC0678608}"/>
              </a:ext>
            </a:extLst>
          </p:cNvPr>
          <p:cNvSpPr>
            <a:spLocks noGrp="1"/>
          </p:cNvSpPr>
          <p:nvPr>
            <p:ph sz="half" idx="1"/>
          </p:nvPr>
        </p:nvSpPr>
        <p:spPr>
          <a:xfrm>
            <a:off x="460199" y="1134895"/>
            <a:ext cx="3657600" cy="5131762"/>
          </a:xfrm>
        </p:spPr>
        <p:txBody>
          <a:bodyPr/>
          <a:lstStyle>
            <a:lvl1pPr>
              <a:defRPr sz="2400"/>
            </a:lvl1pPr>
            <a:lvl2pPr>
              <a:defRPr sz="2000"/>
            </a:lvl2pPr>
            <a:lvl3pPr>
              <a:defRPr sz="2000"/>
            </a:lvl3pPr>
            <a:lvl4pPr>
              <a:defRPr sz="2000"/>
            </a:lvl4pPr>
            <a:lvl5pPr>
              <a:defRPr sz="2000"/>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contenido 3">
            <a:extLst>
              <a:ext uri="{FF2B5EF4-FFF2-40B4-BE49-F238E27FC236}">
                <a16:creationId xmlns:a16="http://schemas.microsoft.com/office/drawing/2014/main" id="{7F92F9E5-F511-E804-1B56-3624C84AD1D8}"/>
              </a:ext>
            </a:extLst>
          </p:cNvPr>
          <p:cNvSpPr>
            <a:spLocks noGrp="1"/>
          </p:cNvSpPr>
          <p:nvPr>
            <p:ph sz="half" idx="2"/>
          </p:nvPr>
        </p:nvSpPr>
        <p:spPr>
          <a:xfrm>
            <a:off x="4344900" y="1134894"/>
            <a:ext cx="3657600" cy="5131762"/>
          </a:xfrm>
        </p:spPr>
        <p:txBody>
          <a:bodyPr/>
          <a:lstStyle>
            <a:lvl1pPr>
              <a:defRPr sz="2400"/>
            </a:lvl1pPr>
            <a:lvl2pPr>
              <a:defRPr sz="2000"/>
            </a:lvl2pPr>
            <a:lvl3pPr>
              <a:defRPr sz="2000"/>
            </a:lvl3pPr>
            <a:lvl4pPr>
              <a:defRPr sz="2000"/>
            </a:lvl4pPr>
            <a:lvl5pPr>
              <a:defRPr sz="2000"/>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fecha 4">
            <a:extLst>
              <a:ext uri="{FF2B5EF4-FFF2-40B4-BE49-F238E27FC236}">
                <a16:creationId xmlns:a16="http://schemas.microsoft.com/office/drawing/2014/main" id="{BDE367C8-D01A-9B9B-F249-F69A26DFC345}"/>
              </a:ext>
            </a:extLst>
          </p:cNvPr>
          <p:cNvSpPr>
            <a:spLocks noGrp="1"/>
          </p:cNvSpPr>
          <p:nvPr>
            <p:ph type="dt" sz="half" idx="10"/>
          </p:nvPr>
        </p:nvSpPr>
        <p:spPr/>
        <p:txBody>
          <a:bodyPr/>
          <a:lstStyle/>
          <a:p>
            <a:fld id="{DB27495E-F5D3-4319-9864-B175ACF88E0F}" type="datetimeFigureOut">
              <a:rPr lang="en-GB" smtClean="0"/>
              <a:t>20/03/2026</a:t>
            </a:fld>
            <a:endParaRPr lang="en-GB"/>
          </a:p>
        </p:txBody>
      </p:sp>
      <p:sp>
        <p:nvSpPr>
          <p:cNvPr id="6" name="Marcador de pie de página 5">
            <a:extLst>
              <a:ext uri="{FF2B5EF4-FFF2-40B4-BE49-F238E27FC236}">
                <a16:creationId xmlns:a16="http://schemas.microsoft.com/office/drawing/2014/main" id="{37FC437A-3E9F-7D39-2DA2-D38477F76695}"/>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F329A240-2B39-146E-BDAE-4C9D5E073C20}"/>
              </a:ext>
            </a:extLst>
          </p:cNvPr>
          <p:cNvSpPr>
            <a:spLocks noGrp="1"/>
          </p:cNvSpPr>
          <p:nvPr>
            <p:ph type="sldNum" sz="quarter" idx="12"/>
          </p:nvPr>
        </p:nvSpPr>
        <p:spPr>
          <a:xfrm>
            <a:off x="11011710" y="6356350"/>
            <a:ext cx="956770" cy="365125"/>
          </a:xfrm>
          <a:prstGeom prst="rect">
            <a:avLst/>
          </a:prstGeom>
        </p:spPr>
        <p:txBody>
          <a:bodyPr/>
          <a:lstStyle/>
          <a:p>
            <a:fld id="{893D5A5E-66CB-4D5C-8784-CE1BBF57F9BA}" type="slidenum">
              <a:rPr lang="en-GB" smtClean="0"/>
              <a:t>‹Nº›</a:t>
            </a:fld>
            <a:endParaRPr lang="en-GB"/>
          </a:p>
        </p:txBody>
      </p:sp>
      <p:sp>
        <p:nvSpPr>
          <p:cNvPr id="8" name="Marcador de contenido 3">
            <a:extLst>
              <a:ext uri="{FF2B5EF4-FFF2-40B4-BE49-F238E27FC236}">
                <a16:creationId xmlns:a16="http://schemas.microsoft.com/office/drawing/2014/main" id="{452D28B4-5A0A-BB1A-F8A3-18D6D88CA78E}"/>
              </a:ext>
            </a:extLst>
          </p:cNvPr>
          <p:cNvSpPr>
            <a:spLocks noGrp="1"/>
          </p:cNvSpPr>
          <p:nvPr>
            <p:ph sz="half" idx="13"/>
          </p:nvPr>
        </p:nvSpPr>
        <p:spPr>
          <a:xfrm>
            <a:off x="8229600" y="1134894"/>
            <a:ext cx="3657600" cy="5131762"/>
          </a:xfrm>
        </p:spPr>
        <p:txBody>
          <a:bodyPr/>
          <a:lstStyle>
            <a:lvl1pPr>
              <a:defRPr sz="2400"/>
            </a:lvl1pPr>
            <a:lvl2pPr>
              <a:defRPr sz="2000"/>
            </a:lvl2pPr>
            <a:lvl3pPr>
              <a:defRPr sz="2000"/>
            </a:lvl3pPr>
            <a:lvl4pPr>
              <a:defRPr sz="2000"/>
            </a:lvl4pPr>
            <a:lvl5pPr>
              <a:defRPr sz="2000"/>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9" name="Marcador de posición de imagen 6">
            <a:extLst>
              <a:ext uri="{FF2B5EF4-FFF2-40B4-BE49-F238E27FC236}">
                <a16:creationId xmlns:a16="http://schemas.microsoft.com/office/drawing/2014/main" id="{4CA0AD23-C506-E387-59E9-75771FB66C30}"/>
              </a:ext>
            </a:extLst>
          </p:cNvPr>
          <p:cNvSpPr>
            <a:spLocks noGrp="1"/>
          </p:cNvSpPr>
          <p:nvPr>
            <p:ph type="pic" sz="quarter" idx="14"/>
          </p:nvPr>
        </p:nvSpPr>
        <p:spPr>
          <a:xfrm>
            <a:off x="453470" y="170021"/>
            <a:ext cx="520700" cy="520700"/>
          </a:xfrm>
        </p:spPr>
        <p:txBody>
          <a:bodyPr/>
          <a:lstStyle/>
          <a:p>
            <a:r>
              <a:rPr lang="es-ES"/>
              <a:t>Haga clic en el icono para agregar una imagen</a:t>
            </a:r>
            <a:endParaRPr lang="en-GB"/>
          </a:p>
        </p:txBody>
      </p:sp>
    </p:spTree>
    <p:extLst>
      <p:ext uri="{BB962C8B-B14F-4D97-AF65-F5344CB8AC3E}">
        <p14:creationId xmlns:p14="http://schemas.microsoft.com/office/powerpoint/2010/main" val="37414268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184413-633F-441F-24CA-D4D677347684}"/>
              </a:ext>
            </a:extLst>
          </p:cNvPr>
          <p:cNvSpPr>
            <a:spLocks noGrp="1"/>
          </p:cNvSpPr>
          <p:nvPr>
            <p:ph type="title"/>
          </p:nvPr>
        </p:nvSpPr>
        <p:spPr>
          <a:xfrm>
            <a:off x="974170" y="365126"/>
            <a:ext cx="7767753" cy="520700"/>
          </a:xfrm>
          <a:prstGeom prst="rect">
            <a:avLst/>
          </a:prstGeom>
        </p:spPr>
        <p:txBody>
          <a:bodyPr/>
          <a:lstStyle>
            <a:lvl1pPr>
              <a:defRPr>
                <a:solidFill>
                  <a:schemeClr val="bg1"/>
                </a:solidFill>
              </a:defRPr>
            </a:lvl1p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A606E589-8034-B86A-104E-6074C45F96B0}"/>
              </a:ext>
            </a:extLst>
          </p:cNvPr>
          <p:cNvSpPr>
            <a:spLocks noGrp="1"/>
          </p:cNvSpPr>
          <p:nvPr>
            <p:ph type="body" idx="1"/>
          </p:nvPr>
        </p:nvSpPr>
        <p:spPr>
          <a:xfrm>
            <a:off x="460200" y="1155870"/>
            <a:ext cx="5580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699FC31-5D2A-0858-0925-910E5695E2CF}"/>
              </a:ext>
            </a:extLst>
          </p:cNvPr>
          <p:cNvSpPr>
            <a:spLocks noGrp="1"/>
          </p:cNvSpPr>
          <p:nvPr>
            <p:ph sz="half" idx="2"/>
          </p:nvPr>
        </p:nvSpPr>
        <p:spPr>
          <a:xfrm>
            <a:off x="460200" y="1979781"/>
            <a:ext cx="5580000" cy="428483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texto 4">
            <a:extLst>
              <a:ext uri="{FF2B5EF4-FFF2-40B4-BE49-F238E27FC236}">
                <a16:creationId xmlns:a16="http://schemas.microsoft.com/office/drawing/2014/main" id="{4443B58A-775D-2EE7-2ADA-116C855F5086}"/>
              </a:ext>
            </a:extLst>
          </p:cNvPr>
          <p:cNvSpPr>
            <a:spLocks noGrp="1"/>
          </p:cNvSpPr>
          <p:nvPr>
            <p:ph type="body" sz="quarter" idx="3"/>
          </p:nvPr>
        </p:nvSpPr>
        <p:spPr>
          <a:xfrm>
            <a:off x="6172200" y="1155870"/>
            <a:ext cx="5580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4F6545C4-A37F-6002-C22D-E5E8496A7DCA}"/>
              </a:ext>
            </a:extLst>
          </p:cNvPr>
          <p:cNvSpPr>
            <a:spLocks noGrp="1"/>
          </p:cNvSpPr>
          <p:nvPr>
            <p:ph sz="quarter" idx="4"/>
          </p:nvPr>
        </p:nvSpPr>
        <p:spPr>
          <a:xfrm>
            <a:off x="6172200" y="1979781"/>
            <a:ext cx="5580000" cy="428483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Marcador de fecha 6">
            <a:extLst>
              <a:ext uri="{FF2B5EF4-FFF2-40B4-BE49-F238E27FC236}">
                <a16:creationId xmlns:a16="http://schemas.microsoft.com/office/drawing/2014/main" id="{CA3F352A-3379-A156-8696-B95684D81410}"/>
              </a:ext>
            </a:extLst>
          </p:cNvPr>
          <p:cNvSpPr>
            <a:spLocks noGrp="1"/>
          </p:cNvSpPr>
          <p:nvPr>
            <p:ph type="dt" sz="half" idx="10"/>
          </p:nvPr>
        </p:nvSpPr>
        <p:spPr/>
        <p:txBody>
          <a:bodyPr/>
          <a:lstStyle/>
          <a:p>
            <a:fld id="{DB27495E-F5D3-4319-9864-B175ACF88E0F}" type="datetimeFigureOut">
              <a:rPr lang="en-GB" smtClean="0"/>
              <a:t>20/03/2026</a:t>
            </a:fld>
            <a:endParaRPr lang="en-GB"/>
          </a:p>
        </p:txBody>
      </p:sp>
      <p:sp>
        <p:nvSpPr>
          <p:cNvPr id="8" name="Marcador de pie de página 7">
            <a:extLst>
              <a:ext uri="{FF2B5EF4-FFF2-40B4-BE49-F238E27FC236}">
                <a16:creationId xmlns:a16="http://schemas.microsoft.com/office/drawing/2014/main" id="{0873FAC4-E7DD-9F59-BF21-F0F6290C35A0}"/>
              </a:ext>
            </a:extLst>
          </p:cNvPr>
          <p:cNvSpPr>
            <a:spLocks noGrp="1"/>
          </p:cNvSpPr>
          <p:nvPr>
            <p:ph type="ftr" sz="quarter" idx="11"/>
          </p:nvPr>
        </p:nvSpPr>
        <p:spPr/>
        <p:txBody>
          <a:bodyPr/>
          <a:lstStyle/>
          <a:p>
            <a:endParaRPr lang="en-GB"/>
          </a:p>
        </p:txBody>
      </p:sp>
      <p:sp>
        <p:nvSpPr>
          <p:cNvPr id="9" name="Marcador de número de diapositiva 8">
            <a:extLst>
              <a:ext uri="{FF2B5EF4-FFF2-40B4-BE49-F238E27FC236}">
                <a16:creationId xmlns:a16="http://schemas.microsoft.com/office/drawing/2014/main" id="{75A7A87F-6CFB-3D1B-B1FC-F00C1EAF33DB}"/>
              </a:ext>
            </a:extLst>
          </p:cNvPr>
          <p:cNvSpPr>
            <a:spLocks noGrp="1"/>
          </p:cNvSpPr>
          <p:nvPr>
            <p:ph type="sldNum" sz="quarter" idx="12"/>
          </p:nvPr>
        </p:nvSpPr>
        <p:spPr>
          <a:xfrm>
            <a:off x="11011710" y="6356350"/>
            <a:ext cx="956770" cy="365125"/>
          </a:xfrm>
          <a:prstGeom prst="rect">
            <a:avLst/>
          </a:prstGeom>
        </p:spPr>
        <p:txBody>
          <a:bodyPr/>
          <a:lstStyle/>
          <a:p>
            <a:fld id="{893D5A5E-66CB-4D5C-8784-CE1BBF57F9BA}" type="slidenum">
              <a:rPr lang="en-GB" smtClean="0"/>
              <a:t>‹Nº›</a:t>
            </a:fld>
            <a:endParaRPr lang="en-GB"/>
          </a:p>
        </p:txBody>
      </p:sp>
      <p:sp>
        <p:nvSpPr>
          <p:cNvPr id="10" name="Marcador de posición de imagen 6">
            <a:extLst>
              <a:ext uri="{FF2B5EF4-FFF2-40B4-BE49-F238E27FC236}">
                <a16:creationId xmlns:a16="http://schemas.microsoft.com/office/drawing/2014/main" id="{C44674F7-D3BE-8944-09F0-E4F911404859}"/>
              </a:ext>
            </a:extLst>
          </p:cNvPr>
          <p:cNvSpPr>
            <a:spLocks noGrp="1"/>
          </p:cNvSpPr>
          <p:nvPr>
            <p:ph type="pic" sz="quarter" idx="13"/>
          </p:nvPr>
        </p:nvSpPr>
        <p:spPr>
          <a:xfrm>
            <a:off x="453470" y="170021"/>
            <a:ext cx="520700" cy="520700"/>
          </a:xfrm>
        </p:spPr>
        <p:txBody>
          <a:bodyPr/>
          <a:lstStyle/>
          <a:p>
            <a:r>
              <a:rPr lang="es-ES"/>
              <a:t>Haga clic en el icono para agregar una imagen</a:t>
            </a:r>
            <a:endParaRPr lang="en-GB"/>
          </a:p>
        </p:txBody>
      </p:sp>
    </p:spTree>
    <p:extLst>
      <p:ext uri="{BB962C8B-B14F-4D97-AF65-F5344CB8AC3E}">
        <p14:creationId xmlns:p14="http://schemas.microsoft.com/office/powerpoint/2010/main" val="21147714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A0D9AD-3F86-E133-1134-1C8A8CA17D4F}"/>
              </a:ext>
            </a:extLst>
          </p:cNvPr>
          <p:cNvSpPr>
            <a:spLocks noGrp="1"/>
          </p:cNvSpPr>
          <p:nvPr>
            <p:ph type="title"/>
          </p:nvPr>
        </p:nvSpPr>
        <p:spPr>
          <a:xfrm>
            <a:off x="1021080" y="339726"/>
            <a:ext cx="8009144" cy="520700"/>
          </a:xfrm>
          <a:prstGeom prst="rect">
            <a:avLst/>
          </a:prstGeom>
        </p:spPr>
        <p:txBody>
          <a:bodyPr/>
          <a:lstStyle/>
          <a:p>
            <a:r>
              <a:rPr lang="es-ES"/>
              <a:t>Haga clic para modificar el estilo de título del patrón</a:t>
            </a:r>
            <a:endParaRPr lang="en-GB"/>
          </a:p>
        </p:txBody>
      </p:sp>
      <p:sp>
        <p:nvSpPr>
          <p:cNvPr id="3" name="Marcador de fecha 2">
            <a:extLst>
              <a:ext uri="{FF2B5EF4-FFF2-40B4-BE49-F238E27FC236}">
                <a16:creationId xmlns:a16="http://schemas.microsoft.com/office/drawing/2014/main" id="{41843516-36C2-D2B6-9D62-9D433B92E4CE}"/>
              </a:ext>
            </a:extLst>
          </p:cNvPr>
          <p:cNvSpPr>
            <a:spLocks noGrp="1"/>
          </p:cNvSpPr>
          <p:nvPr>
            <p:ph type="dt" sz="half" idx="10"/>
          </p:nvPr>
        </p:nvSpPr>
        <p:spPr/>
        <p:txBody>
          <a:bodyPr/>
          <a:lstStyle/>
          <a:p>
            <a:fld id="{DB27495E-F5D3-4319-9864-B175ACF88E0F}" type="datetimeFigureOut">
              <a:rPr lang="en-GB" smtClean="0"/>
              <a:t>20/03/2026</a:t>
            </a:fld>
            <a:endParaRPr lang="en-GB"/>
          </a:p>
        </p:txBody>
      </p:sp>
      <p:sp>
        <p:nvSpPr>
          <p:cNvPr id="4" name="Marcador de pie de página 3">
            <a:extLst>
              <a:ext uri="{FF2B5EF4-FFF2-40B4-BE49-F238E27FC236}">
                <a16:creationId xmlns:a16="http://schemas.microsoft.com/office/drawing/2014/main" id="{C9EE39E7-A34B-A1F0-19AE-7EE1D05871EE}"/>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id="{738D6261-6527-734C-9CFF-4D132A327EA0}"/>
              </a:ext>
            </a:extLst>
          </p:cNvPr>
          <p:cNvSpPr>
            <a:spLocks noGrp="1"/>
          </p:cNvSpPr>
          <p:nvPr>
            <p:ph type="sldNum" sz="quarter" idx="12"/>
          </p:nvPr>
        </p:nvSpPr>
        <p:spPr>
          <a:xfrm>
            <a:off x="11011710" y="6356350"/>
            <a:ext cx="956770" cy="365125"/>
          </a:xfrm>
          <a:prstGeom prst="rect">
            <a:avLst/>
          </a:prstGeom>
        </p:spPr>
        <p:txBody>
          <a:bodyPr/>
          <a:lstStyle/>
          <a:p>
            <a:fld id="{893D5A5E-66CB-4D5C-8784-CE1BBF57F9BA}" type="slidenum">
              <a:rPr lang="en-GB" smtClean="0"/>
              <a:t>‹Nº›</a:t>
            </a:fld>
            <a:endParaRPr lang="en-GB"/>
          </a:p>
        </p:txBody>
      </p:sp>
      <p:sp>
        <p:nvSpPr>
          <p:cNvPr id="6" name="Marcador de posición de imagen 6">
            <a:extLst>
              <a:ext uri="{FF2B5EF4-FFF2-40B4-BE49-F238E27FC236}">
                <a16:creationId xmlns:a16="http://schemas.microsoft.com/office/drawing/2014/main" id="{AF1B443E-B3C4-3DDB-16B4-0D7A1437AF48}"/>
              </a:ext>
            </a:extLst>
          </p:cNvPr>
          <p:cNvSpPr>
            <a:spLocks noGrp="1"/>
          </p:cNvSpPr>
          <p:nvPr>
            <p:ph type="pic" sz="quarter" idx="13"/>
          </p:nvPr>
        </p:nvSpPr>
        <p:spPr>
          <a:xfrm>
            <a:off x="453470" y="170021"/>
            <a:ext cx="520700" cy="520700"/>
          </a:xfrm>
        </p:spPr>
        <p:txBody>
          <a:bodyPr/>
          <a:lstStyle/>
          <a:p>
            <a:r>
              <a:rPr lang="es-ES"/>
              <a:t>Haga clic en el icono para agregar una imagen</a:t>
            </a:r>
            <a:endParaRPr lang="en-GB"/>
          </a:p>
        </p:txBody>
      </p:sp>
    </p:spTree>
    <p:extLst>
      <p:ext uri="{BB962C8B-B14F-4D97-AF65-F5344CB8AC3E}">
        <p14:creationId xmlns:p14="http://schemas.microsoft.com/office/powerpoint/2010/main" val="5250947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ulo y tabl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A0D9AD-3F86-E133-1134-1C8A8CA17D4F}"/>
              </a:ext>
            </a:extLst>
          </p:cNvPr>
          <p:cNvSpPr>
            <a:spLocks noGrp="1"/>
          </p:cNvSpPr>
          <p:nvPr>
            <p:ph type="title"/>
          </p:nvPr>
        </p:nvSpPr>
        <p:spPr>
          <a:xfrm>
            <a:off x="1021080" y="339726"/>
            <a:ext cx="8009144" cy="520700"/>
          </a:xfrm>
          <a:prstGeom prst="rect">
            <a:avLst/>
          </a:prstGeom>
        </p:spPr>
        <p:txBody>
          <a:bodyPr/>
          <a:lstStyle/>
          <a:p>
            <a:r>
              <a:rPr lang="es-ES"/>
              <a:t>Haga clic para modificar el estilo de título del patrón</a:t>
            </a:r>
            <a:endParaRPr lang="en-GB"/>
          </a:p>
        </p:txBody>
      </p:sp>
      <p:sp>
        <p:nvSpPr>
          <p:cNvPr id="3" name="Marcador de fecha 2">
            <a:extLst>
              <a:ext uri="{FF2B5EF4-FFF2-40B4-BE49-F238E27FC236}">
                <a16:creationId xmlns:a16="http://schemas.microsoft.com/office/drawing/2014/main" id="{41843516-36C2-D2B6-9D62-9D433B92E4CE}"/>
              </a:ext>
            </a:extLst>
          </p:cNvPr>
          <p:cNvSpPr>
            <a:spLocks noGrp="1"/>
          </p:cNvSpPr>
          <p:nvPr>
            <p:ph type="dt" sz="half" idx="10"/>
          </p:nvPr>
        </p:nvSpPr>
        <p:spPr/>
        <p:txBody>
          <a:bodyPr/>
          <a:lstStyle/>
          <a:p>
            <a:fld id="{DB27495E-F5D3-4319-9864-B175ACF88E0F}" type="datetimeFigureOut">
              <a:rPr lang="en-GB" smtClean="0"/>
              <a:t>20/03/2026</a:t>
            </a:fld>
            <a:endParaRPr lang="en-GB"/>
          </a:p>
        </p:txBody>
      </p:sp>
      <p:sp>
        <p:nvSpPr>
          <p:cNvPr id="4" name="Marcador de pie de página 3">
            <a:extLst>
              <a:ext uri="{FF2B5EF4-FFF2-40B4-BE49-F238E27FC236}">
                <a16:creationId xmlns:a16="http://schemas.microsoft.com/office/drawing/2014/main" id="{C9EE39E7-A34B-A1F0-19AE-7EE1D05871EE}"/>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id="{738D6261-6527-734C-9CFF-4D132A327EA0}"/>
              </a:ext>
            </a:extLst>
          </p:cNvPr>
          <p:cNvSpPr>
            <a:spLocks noGrp="1"/>
          </p:cNvSpPr>
          <p:nvPr>
            <p:ph type="sldNum" sz="quarter" idx="12"/>
          </p:nvPr>
        </p:nvSpPr>
        <p:spPr>
          <a:xfrm>
            <a:off x="11011710" y="6356350"/>
            <a:ext cx="956770" cy="365125"/>
          </a:xfrm>
          <a:prstGeom prst="rect">
            <a:avLst/>
          </a:prstGeom>
        </p:spPr>
        <p:txBody>
          <a:bodyPr/>
          <a:lstStyle/>
          <a:p>
            <a:fld id="{893D5A5E-66CB-4D5C-8784-CE1BBF57F9BA}" type="slidenum">
              <a:rPr lang="en-GB" smtClean="0"/>
              <a:t>‹Nº›</a:t>
            </a:fld>
            <a:endParaRPr lang="en-GB"/>
          </a:p>
        </p:txBody>
      </p:sp>
      <p:sp>
        <p:nvSpPr>
          <p:cNvPr id="6" name="Marcador de posición de imagen 6">
            <a:extLst>
              <a:ext uri="{FF2B5EF4-FFF2-40B4-BE49-F238E27FC236}">
                <a16:creationId xmlns:a16="http://schemas.microsoft.com/office/drawing/2014/main" id="{AF1B443E-B3C4-3DDB-16B4-0D7A1437AF48}"/>
              </a:ext>
            </a:extLst>
          </p:cNvPr>
          <p:cNvSpPr>
            <a:spLocks noGrp="1"/>
          </p:cNvSpPr>
          <p:nvPr>
            <p:ph type="pic" sz="quarter" idx="13"/>
          </p:nvPr>
        </p:nvSpPr>
        <p:spPr>
          <a:xfrm>
            <a:off x="453470" y="170021"/>
            <a:ext cx="520700" cy="520700"/>
          </a:xfrm>
        </p:spPr>
        <p:txBody>
          <a:bodyPr/>
          <a:lstStyle/>
          <a:p>
            <a:r>
              <a:rPr lang="es-ES"/>
              <a:t>Haga clic en el icono para agregar una imagen</a:t>
            </a:r>
            <a:endParaRPr lang="en-GB"/>
          </a:p>
        </p:txBody>
      </p:sp>
      <p:sp>
        <p:nvSpPr>
          <p:cNvPr id="8" name="Marcador de tabla 7">
            <a:extLst>
              <a:ext uri="{FF2B5EF4-FFF2-40B4-BE49-F238E27FC236}">
                <a16:creationId xmlns:a16="http://schemas.microsoft.com/office/drawing/2014/main" id="{7FBE55C9-DF5E-5B27-1565-EBC973819BE8}"/>
              </a:ext>
            </a:extLst>
          </p:cNvPr>
          <p:cNvSpPr>
            <a:spLocks noGrp="1"/>
          </p:cNvSpPr>
          <p:nvPr>
            <p:ph type="tbl" sz="quarter" idx="14"/>
          </p:nvPr>
        </p:nvSpPr>
        <p:spPr>
          <a:xfrm>
            <a:off x="1020763" y="1363663"/>
            <a:ext cx="10379075" cy="4275137"/>
          </a:xfrm>
        </p:spPr>
        <p:txBody>
          <a:bodyPr/>
          <a:lstStyle>
            <a:lvl1pPr>
              <a:defRPr>
                <a:solidFill>
                  <a:schemeClr val="tx1"/>
                </a:solidFill>
              </a:defRPr>
            </a:lvl1pPr>
          </a:lstStyle>
          <a:p>
            <a:r>
              <a:rPr lang="es-ES"/>
              <a:t>Haga clic en el icono para agregar una tabla</a:t>
            </a:r>
            <a:endParaRPr lang="en-GB"/>
          </a:p>
        </p:txBody>
      </p:sp>
    </p:spTree>
    <p:extLst>
      <p:ext uri="{BB962C8B-B14F-4D97-AF65-F5344CB8AC3E}">
        <p14:creationId xmlns:p14="http://schemas.microsoft.com/office/powerpoint/2010/main" val="10136956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and subtitle">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A0D9AD-3F86-E133-1134-1C8A8CA17D4F}"/>
              </a:ext>
            </a:extLst>
          </p:cNvPr>
          <p:cNvSpPr>
            <a:spLocks noGrp="1"/>
          </p:cNvSpPr>
          <p:nvPr>
            <p:ph type="title"/>
          </p:nvPr>
        </p:nvSpPr>
        <p:spPr>
          <a:xfrm>
            <a:off x="1021080" y="339726"/>
            <a:ext cx="8009144" cy="520700"/>
          </a:xfrm>
          <a:prstGeom prst="rect">
            <a:avLst/>
          </a:prstGeom>
        </p:spPr>
        <p:txBody>
          <a:bodyPr/>
          <a:lstStyle/>
          <a:p>
            <a:r>
              <a:rPr lang="es-ES"/>
              <a:t>Haga clic para modificar el estilo de título del patrón</a:t>
            </a:r>
            <a:endParaRPr lang="en-GB"/>
          </a:p>
        </p:txBody>
      </p:sp>
      <p:sp>
        <p:nvSpPr>
          <p:cNvPr id="3" name="Marcador de fecha 2">
            <a:extLst>
              <a:ext uri="{FF2B5EF4-FFF2-40B4-BE49-F238E27FC236}">
                <a16:creationId xmlns:a16="http://schemas.microsoft.com/office/drawing/2014/main" id="{41843516-36C2-D2B6-9D62-9D433B92E4CE}"/>
              </a:ext>
            </a:extLst>
          </p:cNvPr>
          <p:cNvSpPr>
            <a:spLocks noGrp="1"/>
          </p:cNvSpPr>
          <p:nvPr>
            <p:ph type="dt" sz="half" idx="10"/>
          </p:nvPr>
        </p:nvSpPr>
        <p:spPr/>
        <p:txBody>
          <a:bodyPr/>
          <a:lstStyle/>
          <a:p>
            <a:fld id="{DB27495E-F5D3-4319-9864-B175ACF88E0F}" type="datetimeFigureOut">
              <a:rPr lang="en-GB" smtClean="0"/>
              <a:t>20/03/2026</a:t>
            </a:fld>
            <a:endParaRPr lang="en-GB"/>
          </a:p>
        </p:txBody>
      </p:sp>
      <p:sp>
        <p:nvSpPr>
          <p:cNvPr id="4" name="Marcador de pie de página 3">
            <a:extLst>
              <a:ext uri="{FF2B5EF4-FFF2-40B4-BE49-F238E27FC236}">
                <a16:creationId xmlns:a16="http://schemas.microsoft.com/office/drawing/2014/main" id="{C9EE39E7-A34B-A1F0-19AE-7EE1D05871EE}"/>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id="{738D6261-6527-734C-9CFF-4D132A327EA0}"/>
              </a:ext>
            </a:extLst>
          </p:cNvPr>
          <p:cNvSpPr>
            <a:spLocks noGrp="1"/>
          </p:cNvSpPr>
          <p:nvPr>
            <p:ph type="sldNum" sz="quarter" idx="12"/>
          </p:nvPr>
        </p:nvSpPr>
        <p:spPr>
          <a:xfrm>
            <a:off x="11011710" y="6356350"/>
            <a:ext cx="956770" cy="365125"/>
          </a:xfrm>
          <a:prstGeom prst="rect">
            <a:avLst/>
          </a:prstGeom>
        </p:spPr>
        <p:txBody>
          <a:bodyPr/>
          <a:lstStyle/>
          <a:p>
            <a:fld id="{893D5A5E-66CB-4D5C-8784-CE1BBF57F9BA}" type="slidenum">
              <a:rPr lang="en-GB" smtClean="0"/>
              <a:t>‹Nº›</a:t>
            </a:fld>
            <a:endParaRPr lang="en-GB"/>
          </a:p>
        </p:txBody>
      </p:sp>
      <p:sp>
        <p:nvSpPr>
          <p:cNvPr id="6" name="Marcador de posición de imagen 6">
            <a:extLst>
              <a:ext uri="{FF2B5EF4-FFF2-40B4-BE49-F238E27FC236}">
                <a16:creationId xmlns:a16="http://schemas.microsoft.com/office/drawing/2014/main" id="{AF1B443E-B3C4-3DDB-16B4-0D7A1437AF48}"/>
              </a:ext>
            </a:extLst>
          </p:cNvPr>
          <p:cNvSpPr>
            <a:spLocks noGrp="1"/>
          </p:cNvSpPr>
          <p:nvPr>
            <p:ph type="pic" sz="quarter" idx="13"/>
          </p:nvPr>
        </p:nvSpPr>
        <p:spPr>
          <a:xfrm>
            <a:off x="453470" y="170021"/>
            <a:ext cx="520700" cy="520700"/>
          </a:xfrm>
        </p:spPr>
        <p:txBody>
          <a:bodyPr/>
          <a:lstStyle/>
          <a:p>
            <a:r>
              <a:rPr lang="es-ES"/>
              <a:t>Haga clic en el icono para agregar una imagen</a:t>
            </a:r>
            <a:endParaRPr lang="en-GB"/>
          </a:p>
        </p:txBody>
      </p:sp>
      <p:sp>
        <p:nvSpPr>
          <p:cNvPr id="8" name="Marcador de texto 7">
            <a:extLst>
              <a:ext uri="{FF2B5EF4-FFF2-40B4-BE49-F238E27FC236}">
                <a16:creationId xmlns:a16="http://schemas.microsoft.com/office/drawing/2014/main" id="{BEDE67D5-2C5F-ACF2-476E-9D3E51718FA5}"/>
              </a:ext>
            </a:extLst>
          </p:cNvPr>
          <p:cNvSpPr>
            <a:spLocks noGrp="1"/>
          </p:cNvSpPr>
          <p:nvPr>
            <p:ph type="body" sz="quarter" idx="14"/>
          </p:nvPr>
        </p:nvSpPr>
        <p:spPr>
          <a:xfrm>
            <a:off x="1127125" y="1120775"/>
            <a:ext cx="9975850" cy="578485"/>
          </a:xfrm>
        </p:spPr>
        <p:txBody>
          <a:bodyPr/>
          <a:lstStyle/>
          <a:p>
            <a:pPr lvl="0"/>
            <a:r>
              <a:rPr lang="es-ES"/>
              <a:t>Haga clic para modificar los estilos de texto del patrón</a:t>
            </a:r>
          </a:p>
        </p:txBody>
      </p:sp>
    </p:spTree>
    <p:extLst>
      <p:ext uri="{BB962C8B-B14F-4D97-AF65-F5344CB8AC3E}">
        <p14:creationId xmlns:p14="http://schemas.microsoft.com/office/powerpoint/2010/main" val="32249692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n blanco">
    <p:spTree>
      <p:nvGrpSpPr>
        <p:cNvPr id="1" name=""/>
        <p:cNvGrpSpPr/>
        <p:nvPr/>
      </p:nvGrpSpPr>
      <p:grpSpPr>
        <a:xfrm>
          <a:off x="0" y="0"/>
          <a:ext cx="0" cy="0"/>
          <a:chOff x="0" y="0"/>
          <a:chExt cx="0" cy="0"/>
        </a:xfrm>
      </p:grpSpPr>
      <p:sp>
        <p:nvSpPr>
          <p:cNvPr id="5" name="Marcador de fecha 4">
            <a:extLst>
              <a:ext uri="{FF2B5EF4-FFF2-40B4-BE49-F238E27FC236}">
                <a16:creationId xmlns:a16="http://schemas.microsoft.com/office/drawing/2014/main" id="{58A1328E-E155-3F33-A120-D772A49A28CC}"/>
              </a:ext>
            </a:extLst>
          </p:cNvPr>
          <p:cNvSpPr>
            <a:spLocks noGrp="1"/>
          </p:cNvSpPr>
          <p:nvPr>
            <p:ph type="dt" sz="half" idx="10"/>
          </p:nvPr>
        </p:nvSpPr>
        <p:spPr/>
        <p:txBody>
          <a:bodyPr/>
          <a:lstStyle/>
          <a:p>
            <a:fld id="{DB27495E-F5D3-4319-9864-B175ACF88E0F}" type="datetimeFigureOut">
              <a:rPr lang="en-GB" smtClean="0"/>
              <a:t>20/03/2026</a:t>
            </a:fld>
            <a:endParaRPr lang="en-GB"/>
          </a:p>
        </p:txBody>
      </p:sp>
      <p:sp>
        <p:nvSpPr>
          <p:cNvPr id="6" name="Marcador de pie de página 5">
            <a:extLst>
              <a:ext uri="{FF2B5EF4-FFF2-40B4-BE49-F238E27FC236}">
                <a16:creationId xmlns:a16="http://schemas.microsoft.com/office/drawing/2014/main" id="{8D06A52D-B456-A5D2-E07A-97E036EA08B9}"/>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B1E13760-36D3-1D72-97D2-981D03B93CDF}"/>
              </a:ext>
            </a:extLst>
          </p:cNvPr>
          <p:cNvSpPr>
            <a:spLocks noGrp="1"/>
          </p:cNvSpPr>
          <p:nvPr>
            <p:ph type="sldNum" sz="quarter" idx="12"/>
          </p:nvPr>
        </p:nvSpPr>
        <p:spPr>
          <a:xfrm>
            <a:off x="11011710" y="6356350"/>
            <a:ext cx="956770" cy="365125"/>
          </a:xfrm>
          <a:prstGeom prst="rect">
            <a:avLst/>
          </a:prstGeom>
        </p:spPr>
        <p:txBody>
          <a:bodyPr/>
          <a:lstStyle/>
          <a:p>
            <a:fld id="{893D5A5E-66CB-4D5C-8784-CE1BBF57F9BA}" type="slidenum">
              <a:rPr lang="en-GB" smtClean="0"/>
              <a:t>‹Nº›</a:t>
            </a:fld>
            <a:endParaRPr lang="en-GB"/>
          </a:p>
        </p:txBody>
      </p:sp>
      <p:sp>
        <p:nvSpPr>
          <p:cNvPr id="8" name="Título 7">
            <a:extLst>
              <a:ext uri="{FF2B5EF4-FFF2-40B4-BE49-F238E27FC236}">
                <a16:creationId xmlns:a16="http://schemas.microsoft.com/office/drawing/2014/main" id="{6783489C-F0DF-F75A-6D90-6EDCB4783DA6}"/>
              </a:ext>
            </a:extLst>
          </p:cNvPr>
          <p:cNvSpPr>
            <a:spLocks noGrp="1"/>
          </p:cNvSpPr>
          <p:nvPr>
            <p:ph type="title"/>
          </p:nvPr>
        </p:nvSpPr>
        <p:spPr>
          <a:xfrm>
            <a:off x="1088020" y="339726"/>
            <a:ext cx="7942203" cy="520083"/>
          </a:xfrm>
          <a:prstGeom prst="rect">
            <a:avLst/>
          </a:prstGeom>
        </p:spPr>
        <p:txBody>
          <a:bodyPr/>
          <a:lstStyle/>
          <a:p>
            <a:r>
              <a:rPr lang="es-ES"/>
              <a:t>Haga clic para modificar el estilo de título del patrón</a:t>
            </a:r>
            <a:endParaRPr lang="en-GB"/>
          </a:p>
        </p:txBody>
      </p:sp>
      <p:sp>
        <p:nvSpPr>
          <p:cNvPr id="2" name="Marcador de posición de imagen 6">
            <a:extLst>
              <a:ext uri="{FF2B5EF4-FFF2-40B4-BE49-F238E27FC236}">
                <a16:creationId xmlns:a16="http://schemas.microsoft.com/office/drawing/2014/main" id="{841D34EE-0571-1642-CA80-2B727E6DE0FF}"/>
              </a:ext>
            </a:extLst>
          </p:cNvPr>
          <p:cNvSpPr>
            <a:spLocks noGrp="1"/>
          </p:cNvSpPr>
          <p:nvPr>
            <p:ph type="pic" sz="quarter" idx="13"/>
          </p:nvPr>
        </p:nvSpPr>
        <p:spPr>
          <a:xfrm>
            <a:off x="453470" y="170021"/>
            <a:ext cx="520700" cy="520700"/>
          </a:xfrm>
        </p:spPr>
        <p:txBody>
          <a:bodyPr/>
          <a:lstStyle/>
          <a:p>
            <a:r>
              <a:rPr lang="es-ES"/>
              <a:t>Haga clic en el icono para agregar una imagen</a:t>
            </a:r>
            <a:endParaRPr lang="en-GB"/>
          </a:p>
        </p:txBody>
      </p:sp>
    </p:spTree>
    <p:extLst>
      <p:ext uri="{BB962C8B-B14F-4D97-AF65-F5344CB8AC3E}">
        <p14:creationId xmlns:p14="http://schemas.microsoft.com/office/powerpoint/2010/main" val="25638657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4 icon and text-imag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21602" y="1639790"/>
            <a:ext cx="1399260" cy="1399260"/>
          </a:xfrm>
          <a:prstGeom prst="ellipse">
            <a:avLst/>
          </a:prstGeom>
          <a:solidFill>
            <a:schemeClr val="bg1">
              <a:lumMod val="95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atin typeface="+mn-lt"/>
              </a:defRPr>
            </a:lvl1pPr>
          </a:lstStyle>
          <a:p>
            <a:r>
              <a:rPr lang="es-ES"/>
              <a:t>Haga clic en el icono para agregar una imagen</a:t>
            </a:r>
            <a:endParaRPr lang="en-US" dirty="0"/>
          </a:p>
        </p:txBody>
      </p:sp>
      <p:sp>
        <p:nvSpPr>
          <p:cNvPr id="14" name="Content Placeholder 13"/>
          <p:cNvSpPr>
            <a:spLocks noGrp="1"/>
          </p:cNvSpPr>
          <p:nvPr>
            <p:ph sz="quarter" idx="18" hasCustomPrompt="1"/>
          </p:nvPr>
        </p:nvSpPr>
        <p:spPr>
          <a:xfrm>
            <a:off x="300037" y="3332640"/>
            <a:ext cx="2752835" cy="2886577"/>
          </a:xfrm>
        </p:spPr>
        <p:txBody>
          <a:bodyPr>
            <a:normAutofit/>
          </a:bodyPr>
          <a:lstStyle>
            <a:lvl1pPr marL="0" indent="0" algn="ctr">
              <a:lnSpc>
                <a:spcPct val="80000"/>
              </a:lnSpc>
              <a:buNone/>
              <a:defRPr sz="2000">
                <a:solidFill>
                  <a:schemeClr val="tx1">
                    <a:lumMod val="75000"/>
                    <a:lumOff val="25000"/>
                  </a:schemeClr>
                </a:solidFill>
                <a:latin typeface="+mn-lt"/>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solidFill>
                  <a:schemeClr val="tx1">
                    <a:lumMod val="75000"/>
                    <a:lumOff val="25000"/>
                  </a:schemeClr>
                </a:solidFill>
                <a:latin typeface="+mn-lt"/>
              </a:defRPr>
            </a:lvl2pPr>
            <a:lvl3pPr marL="0" indent="0" algn="ctr">
              <a:buNone/>
              <a:defRPr sz="1400">
                <a:solidFill>
                  <a:schemeClr val="tx1">
                    <a:lumMod val="75000"/>
                    <a:lumOff val="25000"/>
                  </a:schemeClr>
                </a:solidFill>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7" name="Picture Placeholder 3"/>
          <p:cNvSpPr>
            <a:spLocks noGrp="1"/>
          </p:cNvSpPr>
          <p:nvPr>
            <p:ph type="pic" sz="quarter" idx="19"/>
          </p:nvPr>
        </p:nvSpPr>
        <p:spPr>
          <a:xfrm>
            <a:off x="4025464" y="1639790"/>
            <a:ext cx="1399260" cy="1399260"/>
          </a:xfrm>
          <a:prstGeom prst="ellipse">
            <a:avLst/>
          </a:prstGeom>
          <a:solidFill>
            <a:schemeClr val="bg1">
              <a:lumMod val="95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atin typeface="+mn-lt"/>
              </a:defRPr>
            </a:lvl1pPr>
          </a:lstStyle>
          <a:p>
            <a:r>
              <a:rPr lang="es-ES"/>
              <a:t>Haga clic en el icono para agregar una imagen</a:t>
            </a:r>
            <a:endParaRPr lang="en-US" dirty="0"/>
          </a:p>
        </p:txBody>
      </p:sp>
      <p:sp>
        <p:nvSpPr>
          <p:cNvPr id="28" name="Content Placeholder 13"/>
          <p:cNvSpPr>
            <a:spLocks noGrp="1"/>
          </p:cNvSpPr>
          <p:nvPr>
            <p:ph sz="quarter" idx="20" hasCustomPrompt="1"/>
          </p:nvPr>
        </p:nvSpPr>
        <p:spPr>
          <a:xfrm>
            <a:off x="3278339" y="3332640"/>
            <a:ext cx="2752835" cy="2886577"/>
          </a:xfrm>
        </p:spPr>
        <p:txBody>
          <a:bodyPr>
            <a:normAutofit/>
          </a:bodyPr>
          <a:lstStyle>
            <a:lvl1pPr marL="0" indent="0" algn="ctr">
              <a:lnSpc>
                <a:spcPct val="80000"/>
              </a:lnSpc>
              <a:buNone/>
              <a:defRPr sz="2000">
                <a:solidFill>
                  <a:schemeClr val="tx1">
                    <a:lumMod val="75000"/>
                    <a:lumOff val="25000"/>
                  </a:schemeClr>
                </a:solidFill>
                <a:latin typeface="+mn-lt"/>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solidFill>
                  <a:schemeClr val="tx1">
                    <a:lumMod val="75000"/>
                    <a:lumOff val="25000"/>
                  </a:schemeClr>
                </a:solidFill>
                <a:latin typeface="+mn-lt"/>
              </a:defRPr>
            </a:lvl2pPr>
            <a:lvl3pPr marL="0" indent="0" algn="ctr">
              <a:buNone/>
              <a:defRPr sz="1400">
                <a:solidFill>
                  <a:schemeClr val="tx1">
                    <a:lumMod val="75000"/>
                    <a:lumOff val="25000"/>
                  </a:schemeClr>
                </a:solidFill>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9" name="Picture Placeholder 3"/>
          <p:cNvSpPr>
            <a:spLocks noGrp="1"/>
          </p:cNvSpPr>
          <p:nvPr>
            <p:ph type="pic" sz="quarter" idx="21"/>
          </p:nvPr>
        </p:nvSpPr>
        <p:spPr>
          <a:xfrm>
            <a:off x="6829326" y="1639790"/>
            <a:ext cx="1399260" cy="1399260"/>
          </a:xfrm>
          <a:prstGeom prst="ellipse">
            <a:avLst/>
          </a:prstGeom>
          <a:solidFill>
            <a:schemeClr val="bg1">
              <a:lumMod val="95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1050">
                <a:latin typeface="+mn-lt"/>
              </a:defRPr>
            </a:lvl1pPr>
          </a:lstStyle>
          <a:p>
            <a:r>
              <a:rPr lang="es-ES"/>
              <a:t>Haga clic en el icono para agregar una imagen</a:t>
            </a:r>
            <a:endParaRPr lang="en-US" dirty="0"/>
          </a:p>
        </p:txBody>
      </p:sp>
      <p:sp>
        <p:nvSpPr>
          <p:cNvPr id="30" name="Content Placeholder 13"/>
          <p:cNvSpPr>
            <a:spLocks noGrp="1"/>
          </p:cNvSpPr>
          <p:nvPr>
            <p:ph sz="quarter" idx="22" hasCustomPrompt="1"/>
          </p:nvPr>
        </p:nvSpPr>
        <p:spPr>
          <a:xfrm>
            <a:off x="6082200" y="3332640"/>
            <a:ext cx="2752835" cy="2886577"/>
          </a:xfrm>
        </p:spPr>
        <p:txBody>
          <a:bodyPr>
            <a:normAutofit/>
          </a:bodyPr>
          <a:lstStyle>
            <a:lvl1pPr marL="0" indent="0" algn="ctr">
              <a:lnSpc>
                <a:spcPct val="80000"/>
              </a:lnSpc>
              <a:buNone/>
              <a:defRPr sz="2000">
                <a:solidFill>
                  <a:schemeClr val="tx1">
                    <a:lumMod val="75000"/>
                    <a:lumOff val="25000"/>
                  </a:schemeClr>
                </a:solidFill>
                <a:latin typeface="+mn-lt"/>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solidFill>
                  <a:schemeClr val="tx1">
                    <a:lumMod val="75000"/>
                    <a:lumOff val="25000"/>
                  </a:schemeClr>
                </a:solidFill>
                <a:latin typeface="+mn-lt"/>
              </a:defRPr>
            </a:lvl2pPr>
            <a:lvl3pPr marL="0" indent="0" algn="ctr">
              <a:buNone/>
              <a:defRPr sz="1400">
                <a:solidFill>
                  <a:schemeClr val="tx1">
                    <a:lumMod val="75000"/>
                    <a:lumOff val="25000"/>
                  </a:schemeClr>
                </a:solidFill>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10" name="Picture Placeholder 3"/>
          <p:cNvSpPr>
            <a:spLocks noGrp="1"/>
          </p:cNvSpPr>
          <p:nvPr>
            <p:ph type="pic" sz="quarter" idx="42"/>
          </p:nvPr>
        </p:nvSpPr>
        <p:spPr>
          <a:xfrm>
            <a:off x="9633189" y="1639789"/>
            <a:ext cx="1399260" cy="1399260"/>
          </a:xfrm>
          <a:prstGeom prst="ellipse">
            <a:avLst/>
          </a:prstGeom>
          <a:solidFill>
            <a:schemeClr val="bg1">
              <a:lumMod val="95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1050">
                <a:latin typeface="+mn-lt"/>
              </a:defRPr>
            </a:lvl1pPr>
          </a:lstStyle>
          <a:p>
            <a:r>
              <a:rPr lang="es-ES"/>
              <a:t>Haga clic en el icono para agregar una imagen</a:t>
            </a:r>
            <a:endParaRPr lang="en-US" dirty="0"/>
          </a:p>
        </p:txBody>
      </p:sp>
      <p:sp>
        <p:nvSpPr>
          <p:cNvPr id="11" name="Content Placeholder 13"/>
          <p:cNvSpPr>
            <a:spLocks noGrp="1"/>
          </p:cNvSpPr>
          <p:nvPr>
            <p:ph sz="quarter" idx="43" hasCustomPrompt="1"/>
          </p:nvPr>
        </p:nvSpPr>
        <p:spPr>
          <a:xfrm>
            <a:off x="8886063" y="3332640"/>
            <a:ext cx="2752835" cy="2886577"/>
          </a:xfrm>
        </p:spPr>
        <p:txBody>
          <a:bodyPr>
            <a:normAutofit/>
          </a:bodyPr>
          <a:lstStyle>
            <a:lvl1pPr marL="0" indent="0" algn="ctr">
              <a:lnSpc>
                <a:spcPct val="80000"/>
              </a:lnSpc>
              <a:buNone/>
              <a:defRPr sz="2000">
                <a:solidFill>
                  <a:schemeClr val="tx1">
                    <a:lumMod val="75000"/>
                    <a:lumOff val="25000"/>
                  </a:schemeClr>
                </a:solidFill>
                <a:latin typeface="+mn-lt"/>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solidFill>
                  <a:schemeClr val="tx1">
                    <a:lumMod val="75000"/>
                    <a:lumOff val="25000"/>
                  </a:schemeClr>
                </a:solidFill>
                <a:latin typeface="+mn-lt"/>
              </a:defRPr>
            </a:lvl2pPr>
            <a:lvl3pPr marL="0" indent="0" algn="ctr">
              <a:buNone/>
              <a:defRPr sz="1400">
                <a:solidFill>
                  <a:schemeClr val="tx1">
                    <a:lumMod val="75000"/>
                    <a:lumOff val="25000"/>
                  </a:schemeClr>
                </a:solidFill>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68" name="Text Placeholder 8">
            <a:extLst>
              <a:ext uri="{FF2B5EF4-FFF2-40B4-BE49-F238E27FC236}">
                <a16:creationId xmlns:a16="http://schemas.microsoft.com/office/drawing/2014/main" id="{C22B9338-8971-0286-AD23-7B0156258EF7}"/>
              </a:ext>
            </a:extLst>
          </p:cNvPr>
          <p:cNvSpPr>
            <a:spLocks noGrp="1"/>
          </p:cNvSpPr>
          <p:nvPr>
            <p:ph type="body" sz="quarter" idx="13" hasCustomPrompt="1"/>
          </p:nvPr>
        </p:nvSpPr>
        <p:spPr>
          <a:xfrm>
            <a:off x="316549" y="981075"/>
            <a:ext cx="11376024" cy="505402"/>
          </a:xfrm>
          <a:prstGeom prst="rect">
            <a:avLst/>
          </a:prstGeom>
        </p:spPr>
        <p:txBody>
          <a:bodyPr anchor="b">
            <a:noAutofit/>
          </a:bodyPr>
          <a:lstStyle>
            <a:lvl1pPr marL="0" indent="0">
              <a:buFontTx/>
              <a:buNone/>
              <a:defRPr sz="3000" b="1">
                <a:solidFill>
                  <a:schemeClr val="tx1">
                    <a:lumMod val="75000"/>
                    <a:lumOff val="25000"/>
                  </a:schemeClr>
                </a:solidFill>
                <a:latin typeface="+mn-lt"/>
              </a:defRPr>
            </a:lvl1pPr>
            <a:lvl2pPr>
              <a:defRPr>
                <a:solidFill>
                  <a:schemeClr val="tx1">
                    <a:lumMod val="65000"/>
                    <a:lumOff val="35000"/>
                  </a:schemeClr>
                </a:solidFill>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spcBef>
                <a:spcPts val="1200"/>
              </a:spcBef>
            </a:pPr>
            <a:r>
              <a:rPr lang="en-US"/>
              <a:t>Click to edit subtitle</a:t>
            </a:r>
          </a:p>
        </p:txBody>
      </p:sp>
      <p:sp>
        <p:nvSpPr>
          <p:cNvPr id="2" name="Slide Number Placeholder 5">
            <a:extLst>
              <a:ext uri="{FF2B5EF4-FFF2-40B4-BE49-F238E27FC236}">
                <a16:creationId xmlns:a16="http://schemas.microsoft.com/office/drawing/2014/main" id="{450214BA-24DF-F150-0DF3-14FD5C736557}"/>
              </a:ext>
            </a:extLst>
          </p:cNvPr>
          <p:cNvSpPr>
            <a:spLocks noGrp="1"/>
          </p:cNvSpPr>
          <p:nvPr>
            <p:ph type="sldNum" sz="quarter" idx="4"/>
          </p:nvPr>
        </p:nvSpPr>
        <p:spPr>
          <a:xfrm>
            <a:off x="11043921" y="6380709"/>
            <a:ext cx="632142" cy="365125"/>
          </a:xfrm>
          <a:prstGeom prst="rect">
            <a:avLst/>
          </a:prstGeom>
        </p:spPr>
        <p:txBody>
          <a:bodyPr vert="horz" lIns="0" tIns="45720" rIns="0" bIns="45720" rtlCol="0" anchor="ctr"/>
          <a:lstStyle>
            <a:lvl1pPr>
              <a:defRPr lang="en-US" smtClean="0">
                <a:solidFill>
                  <a:schemeClr val="accent1"/>
                </a:solidFill>
                <a:latin typeface="+mn-lt"/>
              </a:defRPr>
            </a:lvl1pPr>
          </a:lstStyle>
          <a:p>
            <a:fld id="{893D5A5E-66CB-4D5C-8784-CE1BBF57F9BA}" type="slidenum">
              <a:rPr lang="en-GB" smtClean="0"/>
              <a:t>‹Nº›</a:t>
            </a:fld>
            <a:endParaRPr lang="en-GB"/>
          </a:p>
        </p:txBody>
      </p:sp>
      <p:sp>
        <p:nvSpPr>
          <p:cNvPr id="3" name="Marcador de texto 61">
            <a:extLst>
              <a:ext uri="{FF2B5EF4-FFF2-40B4-BE49-F238E27FC236}">
                <a16:creationId xmlns:a16="http://schemas.microsoft.com/office/drawing/2014/main" id="{28D78E09-2838-C3EA-963C-8F274B5A925C}"/>
              </a:ext>
            </a:extLst>
          </p:cNvPr>
          <p:cNvSpPr>
            <a:spLocks noGrp="1"/>
          </p:cNvSpPr>
          <p:nvPr>
            <p:ph type="body" sz="quarter" idx="17"/>
          </p:nvPr>
        </p:nvSpPr>
        <p:spPr>
          <a:xfrm>
            <a:off x="325438" y="6380163"/>
            <a:ext cx="10525125" cy="365125"/>
          </a:xfrm>
        </p:spPr>
        <p:txBody>
          <a:bodyPr>
            <a:no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s-ES"/>
              <a:t>Haga clic para modificar los estilos de texto del patrón</a:t>
            </a:r>
          </a:p>
          <a:p>
            <a:pPr lvl="1"/>
            <a:r>
              <a:rPr lang="es-ES"/>
              <a:t>Segundo nivel</a:t>
            </a:r>
          </a:p>
        </p:txBody>
      </p:sp>
      <p:grpSp>
        <p:nvGrpSpPr>
          <p:cNvPr id="7" name="Grupo 6">
            <a:extLst>
              <a:ext uri="{FF2B5EF4-FFF2-40B4-BE49-F238E27FC236}">
                <a16:creationId xmlns:a16="http://schemas.microsoft.com/office/drawing/2014/main" id="{FFCB0D96-AC52-0804-57BB-0C72B9ADCEBC}"/>
              </a:ext>
            </a:extLst>
          </p:cNvPr>
          <p:cNvGrpSpPr/>
          <p:nvPr/>
        </p:nvGrpSpPr>
        <p:grpSpPr>
          <a:xfrm>
            <a:off x="9030223" y="-97735"/>
            <a:ext cx="3170195" cy="975445"/>
            <a:chOff x="9030223" y="-80055"/>
            <a:chExt cx="3170195" cy="975445"/>
          </a:xfrm>
        </p:grpSpPr>
        <p:pic>
          <p:nvPicPr>
            <p:cNvPr id="75" name="Imagen 74">
              <a:extLst>
                <a:ext uri="{FF2B5EF4-FFF2-40B4-BE49-F238E27FC236}">
                  <a16:creationId xmlns:a16="http://schemas.microsoft.com/office/drawing/2014/main" id="{5923EA75-4692-913A-DC58-43C9D48C29BF}"/>
                </a:ext>
              </a:extLst>
            </p:cNvPr>
            <p:cNvPicPr>
              <a:picLocks noChangeAspect="1"/>
            </p:cNvPicPr>
            <p:nvPr/>
          </p:nvPicPr>
          <p:blipFill>
            <a:blip r:embed="rId2"/>
            <a:stretch>
              <a:fillRect/>
            </a:stretch>
          </p:blipFill>
          <p:spPr>
            <a:xfrm>
              <a:off x="9030223" y="-80055"/>
              <a:ext cx="3170195" cy="975445"/>
            </a:xfrm>
            <a:prstGeom prst="rect">
              <a:avLst/>
            </a:prstGeom>
          </p:spPr>
        </p:pic>
        <p:grpSp>
          <p:nvGrpSpPr>
            <p:cNvPr id="76" name="Grupo 75">
              <a:extLst>
                <a:ext uri="{FF2B5EF4-FFF2-40B4-BE49-F238E27FC236}">
                  <a16:creationId xmlns:a16="http://schemas.microsoft.com/office/drawing/2014/main" id="{7A715A69-2ECD-E856-85E9-8A1A5762273F}"/>
                </a:ext>
              </a:extLst>
            </p:cNvPr>
            <p:cNvGrpSpPr/>
            <p:nvPr/>
          </p:nvGrpSpPr>
          <p:grpSpPr>
            <a:xfrm>
              <a:off x="9532402" y="150887"/>
              <a:ext cx="2615030" cy="656044"/>
              <a:chOff x="9532402" y="150887"/>
              <a:chExt cx="2615030" cy="656044"/>
            </a:xfrm>
          </p:grpSpPr>
          <p:pic>
            <p:nvPicPr>
              <p:cNvPr id="77" name="Imagen 76" descr="Imagen que contiene nombre de la empresa&#10;&#10;El contenido generado por IA puede ser incorrecto.">
                <a:extLst>
                  <a:ext uri="{FF2B5EF4-FFF2-40B4-BE49-F238E27FC236}">
                    <a16:creationId xmlns:a16="http://schemas.microsoft.com/office/drawing/2014/main" id="{70C58C36-3E1D-2460-5C4B-02D3FD068E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2696" y="324496"/>
                <a:ext cx="281960" cy="162498"/>
              </a:xfrm>
              <a:prstGeom prst="rect">
                <a:avLst/>
              </a:prstGeom>
            </p:spPr>
          </p:pic>
          <p:pic>
            <p:nvPicPr>
              <p:cNvPr id="78" name="Imagen 77" descr="Imagen que contiene nombre de la empresa&#10;&#10;El contenido generado por IA puede ser incorrecto.">
                <a:extLst>
                  <a:ext uri="{FF2B5EF4-FFF2-40B4-BE49-F238E27FC236}">
                    <a16:creationId xmlns:a16="http://schemas.microsoft.com/office/drawing/2014/main" id="{84198DB6-E7D9-8AE0-524B-EDDEA02F89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402" y="150887"/>
                <a:ext cx="281960" cy="162498"/>
              </a:xfrm>
              <a:prstGeom prst="rect">
                <a:avLst/>
              </a:prstGeom>
            </p:spPr>
          </p:pic>
          <p:pic>
            <p:nvPicPr>
              <p:cNvPr id="79" name="Imagen 78" descr="Imagen que contiene nombre de la empresa&#10;&#10;El contenido generado por IA puede ser incorrecto.">
                <a:extLst>
                  <a:ext uri="{FF2B5EF4-FFF2-40B4-BE49-F238E27FC236}">
                    <a16:creationId xmlns:a16="http://schemas.microsoft.com/office/drawing/2014/main" id="{C68B1B31-42EB-9E56-F2D7-FFD6593303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2114" y="644433"/>
                <a:ext cx="281960" cy="162498"/>
              </a:xfrm>
              <a:prstGeom prst="rect">
                <a:avLst/>
              </a:prstGeom>
            </p:spPr>
          </p:pic>
          <p:pic>
            <p:nvPicPr>
              <p:cNvPr id="80" name="Imagen 79" descr="Un dibujo con letras&#10;&#10;El contenido generado por IA puede ser incorrecto.">
                <a:extLst>
                  <a:ext uri="{FF2B5EF4-FFF2-40B4-BE49-F238E27FC236}">
                    <a16:creationId xmlns:a16="http://schemas.microsoft.com/office/drawing/2014/main" id="{E490BE97-6818-160E-1AD7-C7071FFE74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07240" y="163691"/>
                <a:ext cx="840192" cy="489927"/>
              </a:xfrm>
              <a:prstGeom prst="rect">
                <a:avLst/>
              </a:prstGeom>
            </p:spPr>
          </p:pic>
        </p:grpSp>
      </p:grpSp>
      <p:sp>
        <p:nvSpPr>
          <p:cNvPr id="5" name="Título 1">
            <a:extLst>
              <a:ext uri="{FF2B5EF4-FFF2-40B4-BE49-F238E27FC236}">
                <a16:creationId xmlns:a16="http://schemas.microsoft.com/office/drawing/2014/main" id="{32C925D1-FE0F-FC00-6A53-82DF0E94537D}"/>
              </a:ext>
            </a:extLst>
          </p:cNvPr>
          <p:cNvSpPr>
            <a:spLocks noGrp="1"/>
          </p:cNvSpPr>
          <p:nvPr>
            <p:ph type="title"/>
          </p:nvPr>
        </p:nvSpPr>
        <p:spPr>
          <a:xfrm>
            <a:off x="1021080" y="339726"/>
            <a:ext cx="8009144" cy="505402"/>
          </a:xfrm>
          <a:prstGeom prst="rect">
            <a:avLst/>
          </a:prstGeom>
        </p:spPr>
        <p:txBody>
          <a:bodyPr/>
          <a:lstStyle/>
          <a:p>
            <a:r>
              <a:rPr lang="es-ES"/>
              <a:t>Haga clic para modificar el estilo de título del patrón</a:t>
            </a:r>
            <a:endParaRPr lang="en-GB"/>
          </a:p>
        </p:txBody>
      </p:sp>
      <p:sp>
        <p:nvSpPr>
          <p:cNvPr id="8" name="Marcador de posición de imagen 6">
            <a:extLst>
              <a:ext uri="{FF2B5EF4-FFF2-40B4-BE49-F238E27FC236}">
                <a16:creationId xmlns:a16="http://schemas.microsoft.com/office/drawing/2014/main" id="{813EBDC2-8DEA-583A-3C04-CF420C9A9931}"/>
              </a:ext>
            </a:extLst>
          </p:cNvPr>
          <p:cNvSpPr>
            <a:spLocks noGrp="1"/>
          </p:cNvSpPr>
          <p:nvPr>
            <p:ph type="pic" sz="quarter" idx="44"/>
          </p:nvPr>
        </p:nvSpPr>
        <p:spPr>
          <a:xfrm>
            <a:off x="453470" y="170021"/>
            <a:ext cx="520700" cy="520700"/>
          </a:xfrm>
        </p:spPr>
        <p:txBody>
          <a:bodyPr/>
          <a:lstStyle/>
          <a:p>
            <a:r>
              <a:rPr lang="es-ES"/>
              <a:t>Haga clic en el icono para agregar una imagen</a:t>
            </a:r>
            <a:endParaRPr lang="en-GB"/>
          </a:p>
        </p:txBody>
      </p:sp>
    </p:spTree>
    <p:extLst>
      <p:ext uri="{BB962C8B-B14F-4D97-AF65-F5344CB8AC3E}">
        <p14:creationId xmlns:p14="http://schemas.microsoft.com/office/powerpoint/2010/main" val="33714304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4 icon and text-image">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450214BA-24DF-F150-0DF3-14FD5C736557}"/>
              </a:ext>
            </a:extLst>
          </p:cNvPr>
          <p:cNvSpPr>
            <a:spLocks noGrp="1"/>
          </p:cNvSpPr>
          <p:nvPr>
            <p:ph type="sldNum" sz="quarter" idx="4"/>
          </p:nvPr>
        </p:nvSpPr>
        <p:spPr>
          <a:xfrm>
            <a:off x="11043921" y="6380709"/>
            <a:ext cx="632142" cy="365125"/>
          </a:xfrm>
          <a:prstGeom prst="rect">
            <a:avLst/>
          </a:prstGeom>
        </p:spPr>
        <p:txBody>
          <a:bodyPr vert="horz" lIns="0" tIns="45720" rIns="0" bIns="45720" rtlCol="0" anchor="ctr"/>
          <a:lstStyle>
            <a:lvl1pPr>
              <a:defRPr lang="en-US" smtClean="0">
                <a:solidFill>
                  <a:schemeClr val="accent1"/>
                </a:solidFill>
                <a:latin typeface="+mn-lt"/>
              </a:defRPr>
            </a:lvl1pPr>
          </a:lstStyle>
          <a:p>
            <a:fld id="{893D5A5E-66CB-4D5C-8784-CE1BBF57F9BA}" type="slidenum">
              <a:rPr lang="en-GB" smtClean="0"/>
              <a:t>‹Nº›</a:t>
            </a:fld>
            <a:endParaRPr lang="en-GB"/>
          </a:p>
        </p:txBody>
      </p:sp>
      <p:sp>
        <p:nvSpPr>
          <p:cNvPr id="74" name="Marcador de texto 61">
            <a:extLst>
              <a:ext uri="{FF2B5EF4-FFF2-40B4-BE49-F238E27FC236}">
                <a16:creationId xmlns:a16="http://schemas.microsoft.com/office/drawing/2014/main" id="{555EFD46-FC6E-8B38-18FD-B62D0068191F}"/>
              </a:ext>
            </a:extLst>
          </p:cNvPr>
          <p:cNvSpPr>
            <a:spLocks noGrp="1"/>
          </p:cNvSpPr>
          <p:nvPr>
            <p:ph type="body" sz="quarter" idx="17"/>
          </p:nvPr>
        </p:nvSpPr>
        <p:spPr>
          <a:xfrm>
            <a:off x="325438" y="6380163"/>
            <a:ext cx="10525125" cy="365125"/>
          </a:xfrm>
        </p:spPr>
        <p:txBody>
          <a:bodyPr>
            <a:no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s-ES"/>
              <a:t>Haga clic para modificar los estilos de texto del patrón</a:t>
            </a:r>
          </a:p>
          <a:p>
            <a:pPr lvl="1"/>
            <a:r>
              <a:rPr lang="es-ES"/>
              <a:t>Segundo nivel</a:t>
            </a:r>
          </a:p>
        </p:txBody>
      </p:sp>
      <p:grpSp>
        <p:nvGrpSpPr>
          <p:cNvPr id="7" name="Grupo 6">
            <a:extLst>
              <a:ext uri="{FF2B5EF4-FFF2-40B4-BE49-F238E27FC236}">
                <a16:creationId xmlns:a16="http://schemas.microsoft.com/office/drawing/2014/main" id="{2A00D3F0-1F6A-D7DF-DAFC-EE78AC0D4FB1}"/>
              </a:ext>
            </a:extLst>
          </p:cNvPr>
          <p:cNvGrpSpPr/>
          <p:nvPr/>
        </p:nvGrpSpPr>
        <p:grpSpPr>
          <a:xfrm>
            <a:off x="9030223" y="-80055"/>
            <a:ext cx="3170195" cy="975445"/>
            <a:chOff x="9030223" y="-80055"/>
            <a:chExt cx="3170195" cy="975445"/>
          </a:xfrm>
        </p:grpSpPr>
        <p:pic>
          <p:nvPicPr>
            <p:cNvPr id="75" name="Imagen 74">
              <a:extLst>
                <a:ext uri="{FF2B5EF4-FFF2-40B4-BE49-F238E27FC236}">
                  <a16:creationId xmlns:a16="http://schemas.microsoft.com/office/drawing/2014/main" id="{375DF6BD-916F-2235-0CFB-BA8D03A7AD08}"/>
                </a:ext>
              </a:extLst>
            </p:cNvPr>
            <p:cNvPicPr>
              <a:picLocks noChangeAspect="1"/>
            </p:cNvPicPr>
            <p:nvPr/>
          </p:nvPicPr>
          <p:blipFill>
            <a:blip r:embed="rId2"/>
            <a:stretch>
              <a:fillRect/>
            </a:stretch>
          </p:blipFill>
          <p:spPr>
            <a:xfrm>
              <a:off x="9030223" y="-80055"/>
              <a:ext cx="3170195" cy="975445"/>
            </a:xfrm>
            <a:prstGeom prst="rect">
              <a:avLst/>
            </a:prstGeom>
          </p:spPr>
        </p:pic>
        <p:grpSp>
          <p:nvGrpSpPr>
            <p:cNvPr id="76" name="Grupo 75">
              <a:extLst>
                <a:ext uri="{FF2B5EF4-FFF2-40B4-BE49-F238E27FC236}">
                  <a16:creationId xmlns:a16="http://schemas.microsoft.com/office/drawing/2014/main" id="{A5495560-A0F1-43D4-D7C9-486031C051C3}"/>
                </a:ext>
              </a:extLst>
            </p:cNvPr>
            <p:cNvGrpSpPr/>
            <p:nvPr/>
          </p:nvGrpSpPr>
          <p:grpSpPr>
            <a:xfrm>
              <a:off x="9532402" y="150887"/>
              <a:ext cx="2615030" cy="656044"/>
              <a:chOff x="9532402" y="150887"/>
              <a:chExt cx="2615030" cy="656044"/>
            </a:xfrm>
          </p:grpSpPr>
          <p:pic>
            <p:nvPicPr>
              <p:cNvPr id="77" name="Imagen 76" descr="Imagen que contiene nombre de la empresa&#10;&#10;El contenido generado por IA puede ser incorrecto.">
                <a:extLst>
                  <a:ext uri="{FF2B5EF4-FFF2-40B4-BE49-F238E27FC236}">
                    <a16:creationId xmlns:a16="http://schemas.microsoft.com/office/drawing/2014/main" id="{A3796266-38C1-627B-D1EC-99B4A2345C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2696" y="324496"/>
                <a:ext cx="281960" cy="162498"/>
              </a:xfrm>
              <a:prstGeom prst="rect">
                <a:avLst/>
              </a:prstGeom>
            </p:spPr>
          </p:pic>
          <p:pic>
            <p:nvPicPr>
              <p:cNvPr id="78" name="Imagen 77" descr="Imagen que contiene nombre de la empresa&#10;&#10;El contenido generado por IA puede ser incorrecto.">
                <a:extLst>
                  <a:ext uri="{FF2B5EF4-FFF2-40B4-BE49-F238E27FC236}">
                    <a16:creationId xmlns:a16="http://schemas.microsoft.com/office/drawing/2014/main" id="{530CB79A-B1B6-C284-599E-9964631C3C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402" y="150887"/>
                <a:ext cx="281960" cy="162498"/>
              </a:xfrm>
              <a:prstGeom prst="rect">
                <a:avLst/>
              </a:prstGeom>
            </p:spPr>
          </p:pic>
          <p:pic>
            <p:nvPicPr>
              <p:cNvPr id="79" name="Imagen 78" descr="Imagen que contiene nombre de la empresa&#10;&#10;El contenido generado por IA puede ser incorrecto.">
                <a:extLst>
                  <a:ext uri="{FF2B5EF4-FFF2-40B4-BE49-F238E27FC236}">
                    <a16:creationId xmlns:a16="http://schemas.microsoft.com/office/drawing/2014/main" id="{AD137484-A007-92DF-553D-8876CC91FC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2114" y="644433"/>
                <a:ext cx="281960" cy="162498"/>
              </a:xfrm>
              <a:prstGeom prst="rect">
                <a:avLst/>
              </a:prstGeom>
            </p:spPr>
          </p:pic>
          <p:pic>
            <p:nvPicPr>
              <p:cNvPr id="80" name="Imagen 79" descr="Un dibujo con letras&#10;&#10;El contenido generado por IA puede ser incorrecto.">
                <a:extLst>
                  <a:ext uri="{FF2B5EF4-FFF2-40B4-BE49-F238E27FC236}">
                    <a16:creationId xmlns:a16="http://schemas.microsoft.com/office/drawing/2014/main" id="{563BCE7D-F7CC-23DD-6BF5-C6FCD7E9C4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07240" y="163691"/>
                <a:ext cx="840192" cy="489927"/>
              </a:xfrm>
              <a:prstGeom prst="rect">
                <a:avLst/>
              </a:prstGeom>
            </p:spPr>
          </p:pic>
        </p:grpSp>
      </p:grpSp>
      <p:sp>
        <p:nvSpPr>
          <p:cNvPr id="3" name="Título 1">
            <a:extLst>
              <a:ext uri="{FF2B5EF4-FFF2-40B4-BE49-F238E27FC236}">
                <a16:creationId xmlns:a16="http://schemas.microsoft.com/office/drawing/2014/main" id="{809D0601-F998-4114-AC88-E3D4CAC2A1D3}"/>
              </a:ext>
            </a:extLst>
          </p:cNvPr>
          <p:cNvSpPr>
            <a:spLocks noGrp="1"/>
          </p:cNvSpPr>
          <p:nvPr>
            <p:ph type="title"/>
          </p:nvPr>
        </p:nvSpPr>
        <p:spPr>
          <a:xfrm>
            <a:off x="1021080" y="339726"/>
            <a:ext cx="8009144" cy="520700"/>
          </a:xfrm>
          <a:prstGeom prst="rect">
            <a:avLst/>
          </a:prstGeom>
        </p:spPr>
        <p:txBody>
          <a:bodyPr/>
          <a:lstStyle/>
          <a:p>
            <a:r>
              <a:rPr lang="es-ES"/>
              <a:t>Haga clic para modificar el estilo de título del patrón</a:t>
            </a:r>
            <a:endParaRPr lang="en-GB"/>
          </a:p>
        </p:txBody>
      </p:sp>
      <p:sp>
        <p:nvSpPr>
          <p:cNvPr id="5" name="Marcador de posición de imagen 6">
            <a:extLst>
              <a:ext uri="{FF2B5EF4-FFF2-40B4-BE49-F238E27FC236}">
                <a16:creationId xmlns:a16="http://schemas.microsoft.com/office/drawing/2014/main" id="{DC7C0155-3B9E-C603-A4D8-23B70AA8DCDD}"/>
              </a:ext>
            </a:extLst>
          </p:cNvPr>
          <p:cNvSpPr>
            <a:spLocks noGrp="1"/>
          </p:cNvSpPr>
          <p:nvPr>
            <p:ph type="pic" sz="quarter" idx="44"/>
          </p:nvPr>
        </p:nvSpPr>
        <p:spPr>
          <a:xfrm>
            <a:off x="453470" y="170021"/>
            <a:ext cx="520700" cy="520700"/>
          </a:xfrm>
        </p:spPr>
        <p:txBody>
          <a:bodyPr/>
          <a:lstStyle/>
          <a:p>
            <a:r>
              <a:rPr lang="es-ES"/>
              <a:t>Haga clic en el icono para agregar una imagen</a:t>
            </a:r>
            <a:endParaRPr lang="en-GB"/>
          </a:p>
        </p:txBody>
      </p:sp>
      <p:sp>
        <p:nvSpPr>
          <p:cNvPr id="8" name="Content Placeholder 13">
            <a:extLst>
              <a:ext uri="{FF2B5EF4-FFF2-40B4-BE49-F238E27FC236}">
                <a16:creationId xmlns:a16="http://schemas.microsoft.com/office/drawing/2014/main" id="{D1396625-6FFD-080F-CB31-B78B755E6A64}"/>
              </a:ext>
            </a:extLst>
          </p:cNvPr>
          <p:cNvSpPr>
            <a:spLocks noGrp="1"/>
          </p:cNvSpPr>
          <p:nvPr>
            <p:ph sz="quarter" idx="18" hasCustomPrompt="1"/>
          </p:nvPr>
        </p:nvSpPr>
        <p:spPr>
          <a:xfrm>
            <a:off x="300037" y="3332640"/>
            <a:ext cx="2752835" cy="2886577"/>
          </a:xfrm>
        </p:spPr>
        <p:txBody>
          <a:bodyPr>
            <a:normAutofit/>
          </a:bodyPr>
          <a:lstStyle>
            <a:lvl1pPr marL="0" indent="0" algn="ctr">
              <a:lnSpc>
                <a:spcPct val="80000"/>
              </a:lnSpc>
              <a:buNone/>
              <a:defRPr sz="2000">
                <a:solidFill>
                  <a:schemeClr val="tx1">
                    <a:lumMod val="75000"/>
                    <a:lumOff val="25000"/>
                  </a:schemeClr>
                </a:solidFill>
                <a:latin typeface="+mn-lt"/>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solidFill>
                  <a:schemeClr val="tx1">
                    <a:lumMod val="75000"/>
                    <a:lumOff val="25000"/>
                  </a:schemeClr>
                </a:solidFill>
                <a:latin typeface="+mn-lt"/>
              </a:defRPr>
            </a:lvl2pPr>
            <a:lvl3pPr marL="0" indent="0" algn="ctr">
              <a:buNone/>
              <a:defRPr sz="1400">
                <a:solidFill>
                  <a:schemeClr val="tx1">
                    <a:lumMod val="75000"/>
                    <a:lumOff val="25000"/>
                  </a:schemeClr>
                </a:solidFill>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9" name="Content Placeholder 13">
            <a:extLst>
              <a:ext uri="{FF2B5EF4-FFF2-40B4-BE49-F238E27FC236}">
                <a16:creationId xmlns:a16="http://schemas.microsoft.com/office/drawing/2014/main" id="{1A048E24-D1B9-EE65-DB24-C3BF0DAD096C}"/>
              </a:ext>
            </a:extLst>
          </p:cNvPr>
          <p:cNvSpPr>
            <a:spLocks noGrp="1"/>
          </p:cNvSpPr>
          <p:nvPr>
            <p:ph sz="quarter" idx="20" hasCustomPrompt="1"/>
          </p:nvPr>
        </p:nvSpPr>
        <p:spPr>
          <a:xfrm>
            <a:off x="3278339" y="3332640"/>
            <a:ext cx="2752835" cy="2886577"/>
          </a:xfrm>
        </p:spPr>
        <p:txBody>
          <a:bodyPr>
            <a:normAutofit/>
          </a:bodyPr>
          <a:lstStyle>
            <a:lvl1pPr marL="0" indent="0" algn="ctr">
              <a:lnSpc>
                <a:spcPct val="80000"/>
              </a:lnSpc>
              <a:buNone/>
              <a:defRPr sz="2000">
                <a:solidFill>
                  <a:schemeClr val="tx1">
                    <a:lumMod val="75000"/>
                    <a:lumOff val="25000"/>
                  </a:schemeClr>
                </a:solidFill>
                <a:latin typeface="+mn-lt"/>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solidFill>
                  <a:schemeClr val="tx1">
                    <a:lumMod val="75000"/>
                    <a:lumOff val="25000"/>
                  </a:schemeClr>
                </a:solidFill>
                <a:latin typeface="+mn-lt"/>
              </a:defRPr>
            </a:lvl2pPr>
            <a:lvl3pPr marL="0" indent="0" algn="ctr">
              <a:buNone/>
              <a:defRPr sz="1400">
                <a:solidFill>
                  <a:schemeClr val="tx1">
                    <a:lumMod val="75000"/>
                    <a:lumOff val="25000"/>
                  </a:schemeClr>
                </a:solidFill>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12" name="Content Placeholder 13">
            <a:extLst>
              <a:ext uri="{FF2B5EF4-FFF2-40B4-BE49-F238E27FC236}">
                <a16:creationId xmlns:a16="http://schemas.microsoft.com/office/drawing/2014/main" id="{3A4DA62A-EBDB-26B6-0B92-4092432FA887}"/>
              </a:ext>
            </a:extLst>
          </p:cNvPr>
          <p:cNvSpPr>
            <a:spLocks noGrp="1"/>
          </p:cNvSpPr>
          <p:nvPr>
            <p:ph sz="quarter" idx="22" hasCustomPrompt="1"/>
          </p:nvPr>
        </p:nvSpPr>
        <p:spPr>
          <a:xfrm>
            <a:off x="6082200" y="3332640"/>
            <a:ext cx="2752835" cy="2886577"/>
          </a:xfrm>
        </p:spPr>
        <p:txBody>
          <a:bodyPr>
            <a:normAutofit/>
          </a:bodyPr>
          <a:lstStyle>
            <a:lvl1pPr marL="0" indent="0" algn="ctr">
              <a:lnSpc>
                <a:spcPct val="80000"/>
              </a:lnSpc>
              <a:buNone/>
              <a:defRPr sz="2000">
                <a:solidFill>
                  <a:schemeClr val="tx1">
                    <a:lumMod val="75000"/>
                    <a:lumOff val="25000"/>
                  </a:schemeClr>
                </a:solidFill>
                <a:latin typeface="+mn-lt"/>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solidFill>
                  <a:schemeClr val="tx1">
                    <a:lumMod val="75000"/>
                    <a:lumOff val="25000"/>
                  </a:schemeClr>
                </a:solidFill>
                <a:latin typeface="+mn-lt"/>
              </a:defRPr>
            </a:lvl2pPr>
            <a:lvl3pPr marL="0" indent="0" algn="ctr">
              <a:buNone/>
              <a:defRPr sz="1400">
                <a:solidFill>
                  <a:schemeClr val="tx1">
                    <a:lumMod val="75000"/>
                    <a:lumOff val="25000"/>
                  </a:schemeClr>
                </a:solidFill>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13" name="Content Placeholder 13">
            <a:extLst>
              <a:ext uri="{FF2B5EF4-FFF2-40B4-BE49-F238E27FC236}">
                <a16:creationId xmlns:a16="http://schemas.microsoft.com/office/drawing/2014/main" id="{55AD80AA-9D51-5380-2B89-F82A63240F41}"/>
              </a:ext>
            </a:extLst>
          </p:cNvPr>
          <p:cNvSpPr>
            <a:spLocks noGrp="1"/>
          </p:cNvSpPr>
          <p:nvPr>
            <p:ph sz="quarter" idx="43" hasCustomPrompt="1"/>
          </p:nvPr>
        </p:nvSpPr>
        <p:spPr>
          <a:xfrm>
            <a:off x="8886063" y="3332640"/>
            <a:ext cx="2752835" cy="2886577"/>
          </a:xfrm>
        </p:spPr>
        <p:txBody>
          <a:bodyPr>
            <a:normAutofit/>
          </a:bodyPr>
          <a:lstStyle>
            <a:lvl1pPr marL="0" indent="0" algn="ctr">
              <a:lnSpc>
                <a:spcPct val="80000"/>
              </a:lnSpc>
              <a:buNone/>
              <a:defRPr sz="2000">
                <a:solidFill>
                  <a:schemeClr val="tx1">
                    <a:lumMod val="75000"/>
                    <a:lumOff val="25000"/>
                  </a:schemeClr>
                </a:solidFill>
                <a:latin typeface="+mn-lt"/>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solidFill>
                  <a:schemeClr val="tx1">
                    <a:lumMod val="75000"/>
                    <a:lumOff val="25000"/>
                  </a:schemeClr>
                </a:solidFill>
                <a:latin typeface="+mn-lt"/>
              </a:defRPr>
            </a:lvl2pPr>
            <a:lvl3pPr marL="0" indent="0" algn="ctr">
              <a:buNone/>
              <a:defRPr sz="1400">
                <a:solidFill>
                  <a:schemeClr val="tx1">
                    <a:lumMod val="75000"/>
                    <a:lumOff val="25000"/>
                  </a:schemeClr>
                </a:solidFill>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grpSp>
        <p:nvGrpSpPr>
          <p:cNvPr id="15" name="Grupo 14">
            <a:extLst>
              <a:ext uri="{FF2B5EF4-FFF2-40B4-BE49-F238E27FC236}">
                <a16:creationId xmlns:a16="http://schemas.microsoft.com/office/drawing/2014/main" id="{B592BC22-66DF-334A-987E-151529A4F621}"/>
              </a:ext>
            </a:extLst>
          </p:cNvPr>
          <p:cNvGrpSpPr/>
          <p:nvPr/>
        </p:nvGrpSpPr>
        <p:grpSpPr>
          <a:xfrm>
            <a:off x="821271" y="1403371"/>
            <a:ext cx="10222650" cy="1399260"/>
            <a:chOff x="924980" y="1235022"/>
            <a:chExt cx="10222651" cy="1399260"/>
          </a:xfrm>
        </p:grpSpPr>
        <p:sp>
          <p:nvSpPr>
            <p:cNvPr id="16" name="Marcador de posición de imagen 1">
              <a:extLst>
                <a:ext uri="{FF2B5EF4-FFF2-40B4-BE49-F238E27FC236}">
                  <a16:creationId xmlns:a16="http://schemas.microsoft.com/office/drawing/2014/main" id="{6E683EBD-0335-EBAB-1187-768CA376C62A}"/>
                </a:ext>
              </a:extLst>
            </p:cNvPr>
            <p:cNvSpPr txBox="1">
              <a:spLocks/>
            </p:cNvSpPr>
            <p:nvPr/>
          </p:nvSpPr>
          <p:spPr>
            <a:xfrm>
              <a:off x="9748371" y="1235022"/>
              <a:ext cx="1399260" cy="1399260"/>
            </a:xfrm>
            <a:prstGeom prst="rect">
              <a:avLst/>
            </a:prstGeom>
            <a:solidFill>
              <a:srgbClr val="90797D"/>
            </a:solidFill>
            <a:ln w="3175">
              <a:solidFill>
                <a:schemeClr val="bg1">
                  <a:lumMod val="50000"/>
                  <a:alpha val="40000"/>
                </a:schemeClr>
              </a:solidFill>
            </a:ln>
            <a:effectLst/>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105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88"/>
            </a:p>
          </p:txBody>
        </p:sp>
        <p:sp>
          <p:nvSpPr>
            <p:cNvPr id="17" name="Marcador de posición de imagen 1">
              <a:extLst>
                <a:ext uri="{FF2B5EF4-FFF2-40B4-BE49-F238E27FC236}">
                  <a16:creationId xmlns:a16="http://schemas.microsoft.com/office/drawing/2014/main" id="{4A0E970F-8017-959F-6BEC-E7A15EF2FE3B}"/>
                </a:ext>
              </a:extLst>
            </p:cNvPr>
            <p:cNvSpPr txBox="1">
              <a:spLocks/>
            </p:cNvSpPr>
            <p:nvPr/>
          </p:nvSpPr>
          <p:spPr>
            <a:xfrm>
              <a:off x="6999024" y="1235022"/>
              <a:ext cx="1399260" cy="1399260"/>
            </a:xfrm>
            <a:prstGeom prst="rect">
              <a:avLst/>
            </a:prstGeom>
            <a:solidFill>
              <a:schemeClr val="accent4">
                <a:lumMod val="75000"/>
              </a:schemeClr>
            </a:solidFill>
            <a:ln w="3175">
              <a:solidFill>
                <a:schemeClr val="bg1">
                  <a:lumMod val="50000"/>
                  <a:alpha val="40000"/>
                </a:schemeClr>
              </a:solidFill>
            </a:ln>
            <a:effectLst/>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105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88"/>
            </a:p>
          </p:txBody>
        </p:sp>
        <p:sp>
          <p:nvSpPr>
            <p:cNvPr id="18" name="Marcador de posición de imagen 1">
              <a:extLst>
                <a:ext uri="{FF2B5EF4-FFF2-40B4-BE49-F238E27FC236}">
                  <a16:creationId xmlns:a16="http://schemas.microsoft.com/office/drawing/2014/main" id="{EB961279-5E11-3B2A-4832-F10A08EEA2FB}"/>
                </a:ext>
              </a:extLst>
            </p:cNvPr>
            <p:cNvSpPr txBox="1">
              <a:spLocks/>
            </p:cNvSpPr>
            <p:nvPr/>
          </p:nvSpPr>
          <p:spPr>
            <a:xfrm>
              <a:off x="3959845" y="1235022"/>
              <a:ext cx="1399260" cy="1399260"/>
            </a:xfrm>
            <a:prstGeom prst="rect">
              <a:avLst/>
            </a:prstGeom>
            <a:solidFill>
              <a:schemeClr val="accent2">
                <a:lumMod val="40000"/>
                <a:lumOff val="60000"/>
              </a:schemeClr>
            </a:solidFill>
            <a:ln w="3175">
              <a:solidFill>
                <a:schemeClr val="bg1">
                  <a:lumMod val="50000"/>
                  <a:alpha val="40000"/>
                </a:schemeClr>
              </a:solidFill>
            </a:ln>
            <a:effectLst/>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105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88"/>
            </a:p>
          </p:txBody>
        </p:sp>
        <p:sp>
          <p:nvSpPr>
            <p:cNvPr id="19" name="Marcador de posición de imagen 1">
              <a:extLst>
                <a:ext uri="{FF2B5EF4-FFF2-40B4-BE49-F238E27FC236}">
                  <a16:creationId xmlns:a16="http://schemas.microsoft.com/office/drawing/2014/main" id="{D4AC0BD5-0BC5-FFA0-F7BD-D5891A3F2321}"/>
                </a:ext>
              </a:extLst>
            </p:cNvPr>
            <p:cNvSpPr txBox="1">
              <a:spLocks/>
            </p:cNvSpPr>
            <p:nvPr/>
          </p:nvSpPr>
          <p:spPr>
            <a:xfrm>
              <a:off x="924980" y="1235022"/>
              <a:ext cx="1399260" cy="1399260"/>
            </a:xfrm>
            <a:prstGeom prst="rect">
              <a:avLst/>
            </a:prstGeom>
            <a:solidFill>
              <a:schemeClr val="accent6"/>
            </a:solidFill>
            <a:ln w="3175">
              <a:solidFill>
                <a:schemeClr val="bg1">
                  <a:lumMod val="50000"/>
                  <a:alpha val="40000"/>
                </a:schemeClr>
              </a:solidFill>
            </a:ln>
            <a:effectLst/>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105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88"/>
            </a:p>
          </p:txBody>
        </p:sp>
      </p:grpSp>
      <p:sp>
        <p:nvSpPr>
          <p:cNvPr id="20" name="Marcador de posición de imagen 5">
            <a:extLst>
              <a:ext uri="{FF2B5EF4-FFF2-40B4-BE49-F238E27FC236}">
                <a16:creationId xmlns:a16="http://schemas.microsoft.com/office/drawing/2014/main" id="{5A7D9445-3BA1-E46D-EBCB-E2E83FB8C0BF}"/>
              </a:ext>
            </a:extLst>
          </p:cNvPr>
          <p:cNvSpPr txBox="1">
            <a:spLocks/>
          </p:cNvSpPr>
          <p:nvPr/>
        </p:nvSpPr>
        <p:spPr>
          <a:xfrm>
            <a:off x="9597633" y="1422879"/>
            <a:ext cx="1399259" cy="1399260"/>
          </a:xfrm>
          <a:prstGeom prst="rect">
            <a:avLst/>
          </a:prstGeom>
          <a:solidFill>
            <a:schemeClr val="bg1"/>
          </a:solidFill>
          <a:ln w="3175">
            <a:solidFill>
              <a:schemeClr val="bg1">
                <a:lumMod val="50000"/>
                <a:alpha val="40000"/>
              </a:schemeClr>
            </a:solidFill>
          </a:ln>
          <a:effectLst/>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105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88"/>
          </a:p>
        </p:txBody>
      </p:sp>
      <p:sp>
        <p:nvSpPr>
          <p:cNvPr id="21" name="Marcador de posición de imagen 5">
            <a:extLst>
              <a:ext uri="{FF2B5EF4-FFF2-40B4-BE49-F238E27FC236}">
                <a16:creationId xmlns:a16="http://schemas.microsoft.com/office/drawing/2014/main" id="{5DE58E91-BD8B-62CF-8AC8-1A4C6B04C520}"/>
              </a:ext>
            </a:extLst>
          </p:cNvPr>
          <p:cNvSpPr txBox="1">
            <a:spLocks/>
          </p:cNvSpPr>
          <p:nvPr/>
        </p:nvSpPr>
        <p:spPr>
          <a:xfrm>
            <a:off x="6856210" y="1410585"/>
            <a:ext cx="1399259" cy="1399260"/>
          </a:xfrm>
          <a:prstGeom prst="rect">
            <a:avLst/>
          </a:prstGeom>
          <a:solidFill>
            <a:schemeClr val="bg1"/>
          </a:solidFill>
          <a:ln w="3175">
            <a:solidFill>
              <a:schemeClr val="bg1">
                <a:lumMod val="50000"/>
                <a:alpha val="40000"/>
              </a:schemeClr>
            </a:solidFill>
          </a:ln>
          <a:effectLst/>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105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88"/>
          </a:p>
        </p:txBody>
      </p:sp>
      <p:sp>
        <p:nvSpPr>
          <p:cNvPr id="22" name="Marcador de posición de imagen 5">
            <a:extLst>
              <a:ext uri="{FF2B5EF4-FFF2-40B4-BE49-F238E27FC236}">
                <a16:creationId xmlns:a16="http://schemas.microsoft.com/office/drawing/2014/main" id="{586FCC2C-42C8-5040-6A2C-FFC1BAF30E03}"/>
              </a:ext>
            </a:extLst>
          </p:cNvPr>
          <p:cNvSpPr txBox="1">
            <a:spLocks/>
          </p:cNvSpPr>
          <p:nvPr/>
        </p:nvSpPr>
        <p:spPr>
          <a:xfrm>
            <a:off x="3817054" y="1422879"/>
            <a:ext cx="1399259" cy="1399260"/>
          </a:xfrm>
          <a:prstGeom prst="rect">
            <a:avLst/>
          </a:prstGeom>
          <a:solidFill>
            <a:schemeClr val="bg1"/>
          </a:solidFill>
          <a:ln w="3175">
            <a:solidFill>
              <a:schemeClr val="bg1">
                <a:lumMod val="50000"/>
                <a:alpha val="40000"/>
              </a:schemeClr>
            </a:solidFill>
          </a:ln>
          <a:effectLst/>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105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88"/>
          </a:p>
        </p:txBody>
      </p:sp>
      <p:sp>
        <p:nvSpPr>
          <p:cNvPr id="23" name="Marcador de posición de imagen 5">
            <a:extLst>
              <a:ext uri="{FF2B5EF4-FFF2-40B4-BE49-F238E27FC236}">
                <a16:creationId xmlns:a16="http://schemas.microsoft.com/office/drawing/2014/main" id="{4575D5A2-8C17-024F-A36C-3D27563A440C}"/>
              </a:ext>
            </a:extLst>
          </p:cNvPr>
          <p:cNvSpPr txBox="1">
            <a:spLocks/>
          </p:cNvSpPr>
          <p:nvPr/>
        </p:nvSpPr>
        <p:spPr>
          <a:xfrm>
            <a:off x="786632" y="1422879"/>
            <a:ext cx="1399259" cy="1399260"/>
          </a:xfrm>
          <a:prstGeom prst="rect">
            <a:avLst/>
          </a:prstGeom>
          <a:solidFill>
            <a:schemeClr val="bg1"/>
          </a:solidFill>
          <a:ln w="3175">
            <a:solidFill>
              <a:schemeClr val="bg1">
                <a:lumMod val="50000"/>
                <a:alpha val="40000"/>
              </a:schemeClr>
            </a:solidFill>
          </a:ln>
          <a:effectLst/>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105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88"/>
          </a:p>
        </p:txBody>
      </p:sp>
    </p:spTree>
    <p:extLst>
      <p:ext uri="{BB962C8B-B14F-4D97-AF65-F5344CB8AC3E}">
        <p14:creationId xmlns:p14="http://schemas.microsoft.com/office/powerpoint/2010/main" val="25968015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9 items">
    <p:spTree>
      <p:nvGrpSpPr>
        <p:cNvPr id="1" name=""/>
        <p:cNvGrpSpPr/>
        <p:nvPr/>
      </p:nvGrpSpPr>
      <p:grpSpPr>
        <a:xfrm>
          <a:off x="0" y="0"/>
          <a:ext cx="0" cy="0"/>
          <a:chOff x="0" y="0"/>
          <a:chExt cx="0" cy="0"/>
        </a:xfrm>
      </p:grpSpPr>
      <p:sp>
        <p:nvSpPr>
          <p:cNvPr id="21" name="Picture Placeholder 3"/>
          <p:cNvSpPr>
            <a:spLocks noGrp="1"/>
          </p:cNvSpPr>
          <p:nvPr>
            <p:ph type="pic" sz="quarter" idx="10"/>
          </p:nvPr>
        </p:nvSpPr>
        <p:spPr>
          <a:xfrm>
            <a:off x="481603" y="1871003"/>
            <a:ext cx="914400" cy="914400"/>
          </a:xfrm>
          <a:solidFill>
            <a:schemeClr val="bg1">
              <a:lumMod val="95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atin typeface="+mn-lt"/>
              </a:defRPr>
            </a:lvl1pPr>
          </a:lstStyle>
          <a:p>
            <a:r>
              <a:rPr lang="es-ES"/>
              <a:t>Haga clic en el icono para agregar una imagen</a:t>
            </a:r>
            <a:endParaRPr lang="en-US" dirty="0"/>
          </a:p>
        </p:txBody>
      </p:sp>
      <p:sp>
        <p:nvSpPr>
          <p:cNvPr id="22" name="Content Placeholder 13"/>
          <p:cNvSpPr>
            <a:spLocks noGrp="1"/>
          </p:cNvSpPr>
          <p:nvPr>
            <p:ph sz="quarter" idx="18" hasCustomPrompt="1"/>
          </p:nvPr>
        </p:nvSpPr>
        <p:spPr>
          <a:xfrm>
            <a:off x="1544132" y="1871002"/>
            <a:ext cx="2314408" cy="978408"/>
          </a:xfrm>
        </p:spPr>
        <p:txBody>
          <a:bodyPr/>
          <a:lstStyle>
            <a:lvl1pPr marL="0" indent="0">
              <a:lnSpc>
                <a:spcPct val="80000"/>
              </a:lnSpc>
              <a:buNone/>
              <a:defRPr sz="1400">
                <a:latin typeface="+mn-lt"/>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atin typeface="+mn-lt"/>
              </a:defRPr>
            </a:lvl2pPr>
            <a:lvl3pPr marL="0" indent="0">
              <a:buNone/>
              <a:defRPr sz="1200">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3" name="Picture Placeholder 3"/>
          <p:cNvSpPr>
            <a:spLocks noGrp="1"/>
          </p:cNvSpPr>
          <p:nvPr>
            <p:ph type="pic" sz="quarter" idx="19"/>
          </p:nvPr>
        </p:nvSpPr>
        <p:spPr>
          <a:xfrm>
            <a:off x="4266541" y="1871003"/>
            <a:ext cx="914400" cy="914400"/>
          </a:xfrm>
          <a:solidFill>
            <a:schemeClr val="bg1">
              <a:lumMod val="95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1050">
                <a:latin typeface="+mn-lt"/>
              </a:defRPr>
            </a:lvl1pPr>
          </a:lstStyle>
          <a:p>
            <a:r>
              <a:rPr lang="es-ES"/>
              <a:t>Haga clic en el icono para agregar una imagen</a:t>
            </a:r>
            <a:endParaRPr lang="en-US" dirty="0"/>
          </a:p>
        </p:txBody>
      </p:sp>
      <p:sp>
        <p:nvSpPr>
          <p:cNvPr id="24" name="Content Placeholder 13"/>
          <p:cNvSpPr>
            <a:spLocks noGrp="1"/>
          </p:cNvSpPr>
          <p:nvPr>
            <p:ph sz="quarter" idx="20" hasCustomPrompt="1"/>
          </p:nvPr>
        </p:nvSpPr>
        <p:spPr>
          <a:xfrm>
            <a:off x="5332849" y="1871002"/>
            <a:ext cx="2314408" cy="978408"/>
          </a:xfrm>
        </p:spPr>
        <p:txBody>
          <a:bodyPr/>
          <a:lstStyle>
            <a:lvl1pPr marL="0" indent="0">
              <a:lnSpc>
                <a:spcPct val="80000"/>
              </a:lnSpc>
              <a:buNone/>
              <a:defRPr sz="1400">
                <a:latin typeface="+mn-lt"/>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atin typeface="+mn-lt"/>
              </a:defRPr>
            </a:lvl2pPr>
            <a:lvl3pPr marL="0" indent="0">
              <a:buNone/>
              <a:defRPr sz="1200">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5" name="Picture Placeholder 3"/>
          <p:cNvSpPr>
            <a:spLocks noGrp="1"/>
          </p:cNvSpPr>
          <p:nvPr>
            <p:ph type="pic" sz="quarter" idx="21"/>
          </p:nvPr>
        </p:nvSpPr>
        <p:spPr>
          <a:xfrm>
            <a:off x="8051478" y="1871002"/>
            <a:ext cx="914400" cy="914400"/>
          </a:xfrm>
          <a:solidFill>
            <a:schemeClr val="bg1">
              <a:lumMod val="95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1050">
                <a:latin typeface="+mn-lt"/>
              </a:defRPr>
            </a:lvl1pPr>
          </a:lstStyle>
          <a:p>
            <a:r>
              <a:rPr lang="es-ES"/>
              <a:t>Haga clic en el icono para agregar una imagen</a:t>
            </a:r>
            <a:endParaRPr lang="en-US" dirty="0"/>
          </a:p>
        </p:txBody>
      </p:sp>
      <p:sp>
        <p:nvSpPr>
          <p:cNvPr id="26" name="Content Placeholder 13"/>
          <p:cNvSpPr>
            <a:spLocks noGrp="1"/>
          </p:cNvSpPr>
          <p:nvPr>
            <p:ph sz="quarter" idx="22" hasCustomPrompt="1"/>
          </p:nvPr>
        </p:nvSpPr>
        <p:spPr>
          <a:xfrm>
            <a:off x="9121565" y="1871002"/>
            <a:ext cx="2314408" cy="978408"/>
          </a:xfrm>
        </p:spPr>
        <p:txBody>
          <a:bodyPr/>
          <a:lstStyle>
            <a:lvl1pPr marL="0" indent="0">
              <a:lnSpc>
                <a:spcPct val="80000"/>
              </a:lnSpc>
              <a:buNone/>
              <a:defRPr sz="1400">
                <a:latin typeface="+mn-lt"/>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atin typeface="+mn-lt"/>
              </a:defRPr>
            </a:lvl2pPr>
            <a:lvl3pPr marL="0" indent="0">
              <a:buNone/>
              <a:defRPr sz="1200">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31" name="Picture Placeholder 3"/>
          <p:cNvSpPr>
            <a:spLocks noGrp="1"/>
          </p:cNvSpPr>
          <p:nvPr>
            <p:ph type="pic" sz="quarter" idx="25"/>
          </p:nvPr>
        </p:nvSpPr>
        <p:spPr>
          <a:xfrm>
            <a:off x="481603" y="3384761"/>
            <a:ext cx="914400" cy="914400"/>
          </a:xfrm>
          <a:solidFill>
            <a:schemeClr val="bg1">
              <a:lumMod val="95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1050">
                <a:latin typeface="+mn-lt"/>
              </a:defRPr>
            </a:lvl1pPr>
          </a:lstStyle>
          <a:p>
            <a:r>
              <a:rPr lang="es-ES"/>
              <a:t>Haga clic en el icono para agregar una imagen</a:t>
            </a:r>
            <a:endParaRPr lang="en-US" dirty="0"/>
          </a:p>
        </p:txBody>
      </p:sp>
      <p:sp>
        <p:nvSpPr>
          <p:cNvPr id="32" name="Content Placeholder 13"/>
          <p:cNvSpPr>
            <a:spLocks noGrp="1"/>
          </p:cNvSpPr>
          <p:nvPr>
            <p:ph sz="quarter" idx="26" hasCustomPrompt="1"/>
          </p:nvPr>
        </p:nvSpPr>
        <p:spPr>
          <a:xfrm>
            <a:off x="1544132" y="3384760"/>
            <a:ext cx="2314408" cy="978408"/>
          </a:xfrm>
        </p:spPr>
        <p:txBody>
          <a:bodyPr/>
          <a:lstStyle>
            <a:lvl1pPr marL="0" indent="0">
              <a:lnSpc>
                <a:spcPct val="80000"/>
              </a:lnSpc>
              <a:buNone/>
              <a:defRPr sz="1400">
                <a:latin typeface="+mn-lt"/>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atin typeface="+mn-lt"/>
              </a:defRPr>
            </a:lvl2pPr>
            <a:lvl3pPr marL="0" indent="0">
              <a:buNone/>
              <a:defRPr sz="1200">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39" name="Picture Placeholder 3"/>
          <p:cNvSpPr>
            <a:spLocks noGrp="1"/>
          </p:cNvSpPr>
          <p:nvPr>
            <p:ph type="pic" sz="quarter" idx="27"/>
          </p:nvPr>
        </p:nvSpPr>
        <p:spPr>
          <a:xfrm>
            <a:off x="4266541" y="3384761"/>
            <a:ext cx="914400" cy="914400"/>
          </a:xfrm>
          <a:solidFill>
            <a:schemeClr val="bg1">
              <a:lumMod val="95000"/>
            </a:schemeClr>
          </a:solidFill>
          <a:ln w="3175">
            <a:solidFill>
              <a:schemeClr val="bg1">
                <a:lumMod val="50000"/>
                <a:alpha val="40000"/>
              </a:schemeClr>
            </a:solidFill>
          </a:ln>
          <a:effectLst>
            <a:outerShdw dist="25400" dir="5400000" algn="t" rotWithShape="0">
              <a:schemeClr val="accent5"/>
            </a:outerShdw>
          </a:effectLst>
        </p:spPr>
        <p:txBody>
          <a:bodyPr anchor="ctr" anchorCtr="0">
            <a:normAutofit/>
          </a:bodyPr>
          <a:lstStyle>
            <a:lvl1pPr marL="0" indent="0" algn="ctr">
              <a:buNone/>
              <a:defRPr sz="1050">
                <a:latin typeface="+mn-lt"/>
              </a:defRPr>
            </a:lvl1pPr>
          </a:lstStyle>
          <a:p>
            <a:r>
              <a:rPr lang="es-ES"/>
              <a:t>Haga clic en el icono para agregar una imagen</a:t>
            </a:r>
            <a:endParaRPr lang="en-US" dirty="0"/>
          </a:p>
        </p:txBody>
      </p:sp>
      <p:sp>
        <p:nvSpPr>
          <p:cNvPr id="40" name="Content Placeholder 13"/>
          <p:cNvSpPr>
            <a:spLocks noGrp="1"/>
          </p:cNvSpPr>
          <p:nvPr>
            <p:ph sz="quarter" idx="28" hasCustomPrompt="1"/>
          </p:nvPr>
        </p:nvSpPr>
        <p:spPr>
          <a:xfrm>
            <a:off x="5332849" y="3384760"/>
            <a:ext cx="2314408" cy="978408"/>
          </a:xfrm>
        </p:spPr>
        <p:txBody>
          <a:bodyPr/>
          <a:lstStyle>
            <a:lvl1pPr marL="0" indent="0">
              <a:lnSpc>
                <a:spcPct val="80000"/>
              </a:lnSpc>
              <a:buNone/>
              <a:defRPr sz="1400">
                <a:latin typeface="+mn-lt"/>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atin typeface="+mn-lt"/>
              </a:defRPr>
            </a:lvl2pPr>
            <a:lvl3pPr marL="0" indent="0">
              <a:buNone/>
              <a:defRPr sz="1200">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47" name="Picture Placeholder 3"/>
          <p:cNvSpPr>
            <a:spLocks noGrp="1"/>
          </p:cNvSpPr>
          <p:nvPr>
            <p:ph type="pic" sz="quarter" idx="29"/>
          </p:nvPr>
        </p:nvSpPr>
        <p:spPr>
          <a:xfrm>
            <a:off x="8051478" y="3384760"/>
            <a:ext cx="914400" cy="914400"/>
          </a:xfrm>
          <a:solidFill>
            <a:schemeClr val="bg1">
              <a:lumMod val="95000"/>
            </a:schemeClr>
          </a:solidFill>
          <a:ln w="3175">
            <a:solidFill>
              <a:schemeClr val="bg1">
                <a:lumMod val="50000"/>
                <a:alpha val="40000"/>
              </a:schemeClr>
            </a:solidFill>
          </a:ln>
          <a:effectLst>
            <a:outerShdw dist="25400" dir="5400000" algn="t" rotWithShape="0">
              <a:schemeClr val="bg2"/>
            </a:outerShdw>
          </a:effectLst>
        </p:spPr>
        <p:txBody>
          <a:bodyPr anchor="ctr" anchorCtr="0">
            <a:normAutofit/>
          </a:bodyPr>
          <a:lstStyle>
            <a:lvl1pPr marL="0" indent="0" algn="ctr">
              <a:buNone/>
              <a:defRPr sz="1050">
                <a:latin typeface="+mn-lt"/>
              </a:defRPr>
            </a:lvl1pPr>
          </a:lstStyle>
          <a:p>
            <a:r>
              <a:rPr lang="es-ES"/>
              <a:t>Haga clic en el icono para agregar una imagen</a:t>
            </a:r>
            <a:endParaRPr lang="en-US" dirty="0"/>
          </a:p>
        </p:txBody>
      </p:sp>
      <p:sp>
        <p:nvSpPr>
          <p:cNvPr id="48" name="Content Placeholder 13"/>
          <p:cNvSpPr>
            <a:spLocks noGrp="1"/>
          </p:cNvSpPr>
          <p:nvPr>
            <p:ph sz="quarter" idx="30" hasCustomPrompt="1"/>
          </p:nvPr>
        </p:nvSpPr>
        <p:spPr>
          <a:xfrm>
            <a:off x="9121565" y="3384760"/>
            <a:ext cx="2314408" cy="978408"/>
          </a:xfrm>
        </p:spPr>
        <p:txBody>
          <a:bodyPr/>
          <a:lstStyle>
            <a:lvl1pPr marL="0" indent="0">
              <a:lnSpc>
                <a:spcPct val="80000"/>
              </a:lnSpc>
              <a:buNone/>
              <a:defRPr sz="1400">
                <a:latin typeface="+mn-lt"/>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atin typeface="+mn-lt"/>
              </a:defRPr>
            </a:lvl2pPr>
            <a:lvl3pPr marL="0" indent="0">
              <a:buNone/>
              <a:defRPr sz="1200">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49" name="Picture Placeholder 3"/>
          <p:cNvSpPr>
            <a:spLocks noGrp="1"/>
          </p:cNvSpPr>
          <p:nvPr>
            <p:ph type="pic" sz="quarter" idx="33"/>
          </p:nvPr>
        </p:nvSpPr>
        <p:spPr>
          <a:xfrm>
            <a:off x="481603" y="4898518"/>
            <a:ext cx="914400" cy="914400"/>
          </a:xfrm>
          <a:solidFill>
            <a:schemeClr val="bg1">
              <a:lumMod val="95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atin typeface="+mn-lt"/>
              </a:defRPr>
            </a:lvl1pPr>
          </a:lstStyle>
          <a:p>
            <a:r>
              <a:rPr lang="es-ES"/>
              <a:t>Haga clic en el icono para agregar una imagen</a:t>
            </a:r>
            <a:endParaRPr lang="en-US" dirty="0"/>
          </a:p>
        </p:txBody>
      </p:sp>
      <p:sp>
        <p:nvSpPr>
          <p:cNvPr id="50" name="Content Placeholder 13"/>
          <p:cNvSpPr>
            <a:spLocks noGrp="1"/>
          </p:cNvSpPr>
          <p:nvPr>
            <p:ph sz="quarter" idx="34" hasCustomPrompt="1"/>
          </p:nvPr>
        </p:nvSpPr>
        <p:spPr>
          <a:xfrm>
            <a:off x="1544132" y="4898517"/>
            <a:ext cx="2314408" cy="978408"/>
          </a:xfrm>
        </p:spPr>
        <p:txBody>
          <a:bodyPr/>
          <a:lstStyle>
            <a:lvl1pPr marL="0" indent="0">
              <a:lnSpc>
                <a:spcPct val="80000"/>
              </a:lnSpc>
              <a:buNone/>
              <a:defRPr sz="1400">
                <a:latin typeface="+mn-lt"/>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atin typeface="+mn-lt"/>
              </a:defRPr>
            </a:lvl2pPr>
            <a:lvl3pPr marL="0" indent="0">
              <a:buNone/>
              <a:defRPr sz="1200">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51" name="Picture Placeholder 3"/>
          <p:cNvSpPr>
            <a:spLocks noGrp="1"/>
          </p:cNvSpPr>
          <p:nvPr>
            <p:ph type="pic" sz="quarter" idx="35"/>
          </p:nvPr>
        </p:nvSpPr>
        <p:spPr>
          <a:xfrm>
            <a:off x="4266541" y="4898518"/>
            <a:ext cx="914400" cy="914400"/>
          </a:xfrm>
          <a:solidFill>
            <a:schemeClr val="bg1">
              <a:lumMod val="95000"/>
            </a:schemeClr>
          </a:solidFill>
          <a:ln w="3175">
            <a:solidFill>
              <a:schemeClr val="bg1">
                <a:lumMod val="50000"/>
                <a:alpha val="40000"/>
              </a:schemeClr>
            </a:solidFill>
          </a:ln>
          <a:effectLst>
            <a:outerShdw dist="25400" dir="5400000" algn="t" rotWithShape="0">
              <a:schemeClr val="accent6"/>
            </a:outerShdw>
          </a:effectLst>
        </p:spPr>
        <p:txBody>
          <a:bodyPr anchor="ctr" anchorCtr="0">
            <a:normAutofit/>
          </a:bodyPr>
          <a:lstStyle>
            <a:lvl1pPr marL="0" indent="0" algn="ctr">
              <a:buNone/>
              <a:defRPr sz="1050">
                <a:latin typeface="+mn-lt"/>
              </a:defRPr>
            </a:lvl1pPr>
          </a:lstStyle>
          <a:p>
            <a:r>
              <a:rPr lang="es-ES"/>
              <a:t>Haga clic en el icono para agregar una imagen</a:t>
            </a:r>
            <a:endParaRPr lang="en-US" dirty="0"/>
          </a:p>
        </p:txBody>
      </p:sp>
      <p:sp>
        <p:nvSpPr>
          <p:cNvPr id="52" name="Content Placeholder 13"/>
          <p:cNvSpPr>
            <a:spLocks noGrp="1"/>
          </p:cNvSpPr>
          <p:nvPr>
            <p:ph sz="quarter" idx="36" hasCustomPrompt="1"/>
          </p:nvPr>
        </p:nvSpPr>
        <p:spPr>
          <a:xfrm>
            <a:off x="5332849" y="4898517"/>
            <a:ext cx="2314408" cy="978408"/>
          </a:xfrm>
        </p:spPr>
        <p:txBody>
          <a:bodyPr/>
          <a:lstStyle>
            <a:lvl1pPr marL="0" indent="0">
              <a:lnSpc>
                <a:spcPct val="80000"/>
              </a:lnSpc>
              <a:buNone/>
              <a:defRPr sz="1400">
                <a:latin typeface="+mn-lt"/>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atin typeface="+mn-lt"/>
              </a:defRPr>
            </a:lvl2pPr>
            <a:lvl3pPr marL="0" indent="0">
              <a:buNone/>
              <a:defRPr sz="1200">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53" name="Picture Placeholder 3"/>
          <p:cNvSpPr>
            <a:spLocks noGrp="1"/>
          </p:cNvSpPr>
          <p:nvPr>
            <p:ph type="pic" sz="quarter" idx="37"/>
          </p:nvPr>
        </p:nvSpPr>
        <p:spPr>
          <a:xfrm>
            <a:off x="8051478" y="4898517"/>
            <a:ext cx="914400" cy="914400"/>
          </a:xfrm>
          <a:solidFill>
            <a:schemeClr val="bg1">
              <a:lumMod val="95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atin typeface="+mn-lt"/>
              </a:defRPr>
            </a:lvl1pPr>
          </a:lstStyle>
          <a:p>
            <a:r>
              <a:rPr lang="es-ES"/>
              <a:t>Haga clic en el icono para agregar una imagen</a:t>
            </a:r>
            <a:endParaRPr lang="en-US" dirty="0"/>
          </a:p>
        </p:txBody>
      </p:sp>
      <p:sp>
        <p:nvSpPr>
          <p:cNvPr id="54" name="Content Placeholder 13"/>
          <p:cNvSpPr>
            <a:spLocks noGrp="1"/>
          </p:cNvSpPr>
          <p:nvPr>
            <p:ph sz="quarter" idx="38" hasCustomPrompt="1"/>
          </p:nvPr>
        </p:nvSpPr>
        <p:spPr>
          <a:xfrm>
            <a:off x="9121565" y="4898517"/>
            <a:ext cx="2314408" cy="978408"/>
          </a:xfrm>
        </p:spPr>
        <p:txBody>
          <a:bodyPr/>
          <a:lstStyle>
            <a:lvl1pPr marL="0" indent="0">
              <a:lnSpc>
                <a:spcPct val="80000"/>
              </a:lnSpc>
              <a:buNone/>
              <a:defRPr sz="1400">
                <a:latin typeface="+mn-lt"/>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atin typeface="+mn-lt"/>
              </a:defRPr>
            </a:lvl2pPr>
            <a:lvl3pPr marL="0" indent="0">
              <a:buNone/>
              <a:defRPr sz="1200">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78" name="Text Placeholder 8">
            <a:extLst>
              <a:ext uri="{FF2B5EF4-FFF2-40B4-BE49-F238E27FC236}">
                <a16:creationId xmlns:a16="http://schemas.microsoft.com/office/drawing/2014/main" id="{8B98C3C5-0139-0B88-EC02-24BA4C760B4B}"/>
              </a:ext>
            </a:extLst>
          </p:cNvPr>
          <p:cNvSpPr>
            <a:spLocks noGrp="1"/>
          </p:cNvSpPr>
          <p:nvPr>
            <p:ph type="body" sz="quarter" idx="13" hasCustomPrompt="1"/>
          </p:nvPr>
        </p:nvSpPr>
        <p:spPr>
          <a:xfrm>
            <a:off x="316549" y="981075"/>
            <a:ext cx="11376024" cy="520700"/>
          </a:xfrm>
          <a:prstGeom prst="rect">
            <a:avLst/>
          </a:prstGeom>
        </p:spPr>
        <p:txBody>
          <a:bodyPr anchor="b">
            <a:noAutofit/>
          </a:bodyPr>
          <a:lstStyle>
            <a:lvl1pPr marL="0" indent="0" algn="ctr">
              <a:buFontTx/>
              <a:buNone/>
              <a:defRPr sz="3000" b="1">
                <a:solidFill>
                  <a:schemeClr val="tx1">
                    <a:lumMod val="75000"/>
                    <a:lumOff val="25000"/>
                  </a:schemeClr>
                </a:solidFill>
              </a:defRPr>
            </a:lvl1pPr>
            <a:lvl2pPr>
              <a:defRPr>
                <a:solidFill>
                  <a:schemeClr val="tx1">
                    <a:lumMod val="65000"/>
                    <a:lumOff val="35000"/>
                  </a:schemeClr>
                </a:solidFill>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spcBef>
                <a:spcPts val="1200"/>
              </a:spcBef>
            </a:pPr>
            <a:r>
              <a:rPr lang="en-US"/>
              <a:t>Click to edit subtitle</a:t>
            </a:r>
          </a:p>
        </p:txBody>
      </p:sp>
      <p:sp>
        <p:nvSpPr>
          <p:cNvPr id="2" name="Slide Number Placeholder 5">
            <a:extLst>
              <a:ext uri="{FF2B5EF4-FFF2-40B4-BE49-F238E27FC236}">
                <a16:creationId xmlns:a16="http://schemas.microsoft.com/office/drawing/2014/main" id="{3BC078F5-96E3-A0F1-1A28-3C0C978E4118}"/>
              </a:ext>
            </a:extLst>
          </p:cNvPr>
          <p:cNvSpPr>
            <a:spLocks noGrp="1"/>
          </p:cNvSpPr>
          <p:nvPr>
            <p:ph type="sldNum" sz="quarter" idx="4"/>
          </p:nvPr>
        </p:nvSpPr>
        <p:spPr>
          <a:xfrm>
            <a:off x="11043921" y="6380709"/>
            <a:ext cx="632142" cy="365125"/>
          </a:xfrm>
          <a:prstGeom prst="rect">
            <a:avLst/>
          </a:prstGeom>
        </p:spPr>
        <p:txBody>
          <a:bodyPr vert="horz" lIns="0" tIns="45720" rIns="0" bIns="45720" rtlCol="0" anchor="ctr"/>
          <a:lstStyle>
            <a:lvl1pPr>
              <a:defRPr lang="en-US" smtClean="0">
                <a:solidFill>
                  <a:schemeClr val="accent1"/>
                </a:solidFill>
              </a:defRPr>
            </a:lvl1pPr>
          </a:lstStyle>
          <a:p>
            <a:fld id="{893D5A5E-66CB-4D5C-8784-CE1BBF57F9BA}" type="slidenum">
              <a:rPr lang="en-GB" smtClean="0"/>
              <a:t>‹Nº›</a:t>
            </a:fld>
            <a:endParaRPr lang="en-GB"/>
          </a:p>
        </p:txBody>
      </p:sp>
      <p:sp>
        <p:nvSpPr>
          <p:cNvPr id="76" name="Marcador de texto 61">
            <a:extLst>
              <a:ext uri="{FF2B5EF4-FFF2-40B4-BE49-F238E27FC236}">
                <a16:creationId xmlns:a16="http://schemas.microsoft.com/office/drawing/2014/main" id="{6A8AA186-3EF7-7095-2D16-7EBFC3A1DFAB}"/>
              </a:ext>
            </a:extLst>
          </p:cNvPr>
          <p:cNvSpPr>
            <a:spLocks noGrp="1"/>
          </p:cNvSpPr>
          <p:nvPr>
            <p:ph type="body" sz="quarter" idx="17"/>
          </p:nvPr>
        </p:nvSpPr>
        <p:spPr>
          <a:xfrm>
            <a:off x="325438" y="6380163"/>
            <a:ext cx="10525125" cy="365125"/>
          </a:xfrm>
        </p:spPr>
        <p:txBody>
          <a:bodyPr>
            <a:no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s-ES"/>
              <a:t>Haga clic para modificar los estilos de texto del patrón</a:t>
            </a:r>
          </a:p>
          <a:p>
            <a:pPr lvl="1"/>
            <a:r>
              <a:rPr lang="es-ES"/>
              <a:t>Segundo nivel</a:t>
            </a:r>
          </a:p>
        </p:txBody>
      </p:sp>
      <p:grpSp>
        <p:nvGrpSpPr>
          <p:cNvPr id="6" name="Grupo 5">
            <a:extLst>
              <a:ext uri="{FF2B5EF4-FFF2-40B4-BE49-F238E27FC236}">
                <a16:creationId xmlns:a16="http://schemas.microsoft.com/office/drawing/2014/main" id="{E432EEC9-ABB6-2CA1-0EA1-2BF0A2F0CED9}"/>
              </a:ext>
            </a:extLst>
          </p:cNvPr>
          <p:cNvGrpSpPr/>
          <p:nvPr/>
        </p:nvGrpSpPr>
        <p:grpSpPr>
          <a:xfrm>
            <a:off x="9030223" y="-80055"/>
            <a:ext cx="3170195" cy="975445"/>
            <a:chOff x="9030223" y="-80055"/>
            <a:chExt cx="3170195" cy="975445"/>
          </a:xfrm>
        </p:grpSpPr>
        <p:pic>
          <p:nvPicPr>
            <p:cNvPr id="85" name="Imagen 84">
              <a:extLst>
                <a:ext uri="{FF2B5EF4-FFF2-40B4-BE49-F238E27FC236}">
                  <a16:creationId xmlns:a16="http://schemas.microsoft.com/office/drawing/2014/main" id="{AA4DEE41-6149-3C81-74B1-4B48A61BCF66}"/>
                </a:ext>
              </a:extLst>
            </p:cNvPr>
            <p:cNvPicPr>
              <a:picLocks noChangeAspect="1"/>
            </p:cNvPicPr>
            <p:nvPr/>
          </p:nvPicPr>
          <p:blipFill>
            <a:blip r:embed="rId2"/>
            <a:stretch>
              <a:fillRect/>
            </a:stretch>
          </p:blipFill>
          <p:spPr>
            <a:xfrm>
              <a:off x="9030223" y="-80055"/>
              <a:ext cx="3170195" cy="975445"/>
            </a:xfrm>
            <a:prstGeom prst="rect">
              <a:avLst/>
            </a:prstGeom>
          </p:spPr>
        </p:pic>
        <p:grpSp>
          <p:nvGrpSpPr>
            <p:cNvPr id="86" name="Grupo 85">
              <a:extLst>
                <a:ext uri="{FF2B5EF4-FFF2-40B4-BE49-F238E27FC236}">
                  <a16:creationId xmlns:a16="http://schemas.microsoft.com/office/drawing/2014/main" id="{68D27668-FAA7-82B8-F9CF-89964A19D729}"/>
                </a:ext>
              </a:extLst>
            </p:cNvPr>
            <p:cNvGrpSpPr/>
            <p:nvPr/>
          </p:nvGrpSpPr>
          <p:grpSpPr>
            <a:xfrm>
              <a:off x="9532402" y="150887"/>
              <a:ext cx="2615030" cy="656044"/>
              <a:chOff x="9532402" y="150887"/>
              <a:chExt cx="2615030" cy="656044"/>
            </a:xfrm>
          </p:grpSpPr>
          <p:pic>
            <p:nvPicPr>
              <p:cNvPr id="87" name="Imagen 86" descr="Imagen que contiene nombre de la empresa&#10;&#10;El contenido generado por IA puede ser incorrecto.">
                <a:extLst>
                  <a:ext uri="{FF2B5EF4-FFF2-40B4-BE49-F238E27FC236}">
                    <a16:creationId xmlns:a16="http://schemas.microsoft.com/office/drawing/2014/main" id="{70BB84CB-F569-BB80-AC1F-D4EBEBAD93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2696" y="324496"/>
                <a:ext cx="281960" cy="162498"/>
              </a:xfrm>
              <a:prstGeom prst="rect">
                <a:avLst/>
              </a:prstGeom>
            </p:spPr>
          </p:pic>
          <p:pic>
            <p:nvPicPr>
              <p:cNvPr id="88" name="Imagen 87" descr="Imagen que contiene nombre de la empresa&#10;&#10;El contenido generado por IA puede ser incorrecto.">
                <a:extLst>
                  <a:ext uri="{FF2B5EF4-FFF2-40B4-BE49-F238E27FC236}">
                    <a16:creationId xmlns:a16="http://schemas.microsoft.com/office/drawing/2014/main" id="{85101F0B-DB5E-DB01-876D-932478E3BC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402" y="150887"/>
                <a:ext cx="281960" cy="162498"/>
              </a:xfrm>
              <a:prstGeom prst="rect">
                <a:avLst/>
              </a:prstGeom>
            </p:spPr>
          </p:pic>
          <p:pic>
            <p:nvPicPr>
              <p:cNvPr id="89" name="Imagen 88" descr="Imagen que contiene nombre de la empresa&#10;&#10;El contenido generado por IA puede ser incorrecto.">
                <a:extLst>
                  <a:ext uri="{FF2B5EF4-FFF2-40B4-BE49-F238E27FC236}">
                    <a16:creationId xmlns:a16="http://schemas.microsoft.com/office/drawing/2014/main" id="{2570436F-44F7-F1D5-A6F6-E2665F927C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2114" y="644433"/>
                <a:ext cx="281960" cy="162498"/>
              </a:xfrm>
              <a:prstGeom prst="rect">
                <a:avLst/>
              </a:prstGeom>
            </p:spPr>
          </p:pic>
          <p:pic>
            <p:nvPicPr>
              <p:cNvPr id="90" name="Imagen 89" descr="Un dibujo con letras&#10;&#10;El contenido generado por IA puede ser incorrecto.">
                <a:extLst>
                  <a:ext uri="{FF2B5EF4-FFF2-40B4-BE49-F238E27FC236}">
                    <a16:creationId xmlns:a16="http://schemas.microsoft.com/office/drawing/2014/main" id="{54C79D7A-7E64-0B36-D119-0713D5B68F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07240" y="163691"/>
                <a:ext cx="840192" cy="489927"/>
              </a:xfrm>
              <a:prstGeom prst="rect">
                <a:avLst/>
              </a:prstGeom>
            </p:spPr>
          </p:pic>
        </p:grpSp>
      </p:grpSp>
      <p:sp>
        <p:nvSpPr>
          <p:cNvPr id="3" name="Título 1">
            <a:extLst>
              <a:ext uri="{FF2B5EF4-FFF2-40B4-BE49-F238E27FC236}">
                <a16:creationId xmlns:a16="http://schemas.microsoft.com/office/drawing/2014/main" id="{001B6A74-0ABD-72B7-39C7-B4A7FFBA5CB3}"/>
              </a:ext>
            </a:extLst>
          </p:cNvPr>
          <p:cNvSpPr>
            <a:spLocks noGrp="1"/>
          </p:cNvSpPr>
          <p:nvPr>
            <p:ph type="title"/>
          </p:nvPr>
        </p:nvSpPr>
        <p:spPr>
          <a:xfrm>
            <a:off x="1021080" y="339726"/>
            <a:ext cx="8009144" cy="489927"/>
          </a:xfrm>
          <a:prstGeom prst="rect">
            <a:avLst/>
          </a:prstGeom>
        </p:spPr>
        <p:txBody>
          <a:bodyPr/>
          <a:lstStyle/>
          <a:p>
            <a:r>
              <a:rPr lang="es-ES"/>
              <a:t>Haga clic para modificar el estilo de título del patrón</a:t>
            </a:r>
            <a:endParaRPr lang="en-GB"/>
          </a:p>
        </p:txBody>
      </p:sp>
      <p:sp>
        <p:nvSpPr>
          <p:cNvPr id="4" name="Marcador de posición de imagen 6">
            <a:extLst>
              <a:ext uri="{FF2B5EF4-FFF2-40B4-BE49-F238E27FC236}">
                <a16:creationId xmlns:a16="http://schemas.microsoft.com/office/drawing/2014/main" id="{FBEC00AE-9AA5-7378-88E1-873FFD3A2B97}"/>
              </a:ext>
            </a:extLst>
          </p:cNvPr>
          <p:cNvSpPr>
            <a:spLocks noGrp="1"/>
          </p:cNvSpPr>
          <p:nvPr>
            <p:ph type="pic" sz="quarter" idx="44"/>
          </p:nvPr>
        </p:nvSpPr>
        <p:spPr>
          <a:xfrm>
            <a:off x="453470" y="170021"/>
            <a:ext cx="520700" cy="520700"/>
          </a:xfrm>
        </p:spPr>
        <p:txBody>
          <a:bodyPr/>
          <a:lstStyle/>
          <a:p>
            <a:r>
              <a:rPr lang="es-ES"/>
              <a:t>Haga clic en el icono para agregar una imagen</a:t>
            </a:r>
            <a:endParaRPr lang="en-GB"/>
          </a:p>
        </p:txBody>
      </p:sp>
    </p:spTree>
    <p:extLst>
      <p:ext uri="{BB962C8B-B14F-4D97-AF65-F5344CB8AC3E}">
        <p14:creationId xmlns:p14="http://schemas.microsoft.com/office/powerpoint/2010/main" val="30664442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6 items rojos">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9FB97503-AC51-7BDB-A427-FA21AA58E55E}"/>
              </a:ext>
            </a:extLst>
          </p:cNvPr>
          <p:cNvSpPr/>
          <p:nvPr/>
        </p:nvSpPr>
        <p:spPr>
          <a:xfrm>
            <a:off x="308748" y="3343956"/>
            <a:ext cx="335583" cy="3355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a:solidFill>
                  <a:schemeClr val="bg1"/>
                </a:solidFill>
                <a:latin typeface="+mj-lt"/>
              </a:rPr>
              <a:t>2</a:t>
            </a:r>
            <a:endParaRPr lang="en-GB" b="1">
              <a:solidFill>
                <a:schemeClr val="bg1"/>
              </a:solidFill>
              <a:latin typeface="+mj-lt"/>
            </a:endParaRPr>
          </a:p>
        </p:txBody>
      </p:sp>
      <p:sp>
        <p:nvSpPr>
          <p:cNvPr id="7" name="Rectángulo 6">
            <a:extLst>
              <a:ext uri="{FF2B5EF4-FFF2-40B4-BE49-F238E27FC236}">
                <a16:creationId xmlns:a16="http://schemas.microsoft.com/office/drawing/2014/main" id="{9A715A57-1E3F-51E4-63CA-7A0A247BB745}"/>
              </a:ext>
            </a:extLst>
          </p:cNvPr>
          <p:cNvSpPr/>
          <p:nvPr/>
        </p:nvSpPr>
        <p:spPr>
          <a:xfrm>
            <a:off x="308748" y="4820481"/>
            <a:ext cx="335583" cy="3355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a:solidFill>
                  <a:schemeClr val="bg1"/>
                </a:solidFill>
                <a:latin typeface="+mj-lt"/>
              </a:rPr>
              <a:t>3</a:t>
            </a:r>
            <a:endParaRPr lang="en-GB" b="1">
              <a:solidFill>
                <a:schemeClr val="bg1"/>
              </a:solidFill>
              <a:latin typeface="+mj-lt"/>
            </a:endParaRPr>
          </a:p>
        </p:txBody>
      </p:sp>
      <p:sp>
        <p:nvSpPr>
          <p:cNvPr id="8" name="Rectángulo 7">
            <a:extLst>
              <a:ext uri="{FF2B5EF4-FFF2-40B4-BE49-F238E27FC236}">
                <a16:creationId xmlns:a16="http://schemas.microsoft.com/office/drawing/2014/main" id="{58D05B62-B31E-4F0A-4C46-7F7D5DB0B2B0}"/>
              </a:ext>
            </a:extLst>
          </p:cNvPr>
          <p:cNvSpPr/>
          <p:nvPr/>
        </p:nvSpPr>
        <p:spPr>
          <a:xfrm>
            <a:off x="308748" y="1891110"/>
            <a:ext cx="335583" cy="3355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bg1"/>
                </a:solidFill>
                <a:latin typeface="+mj-lt"/>
              </a:rPr>
              <a:t>1</a:t>
            </a:r>
            <a:endParaRPr lang="en-GB" b="1" dirty="0">
              <a:solidFill>
                <a:schemeClr val="bg1"/>
              </a:solidFill>
              <a:latin typeface="+mj-lt"/>
            </a:endParaRPr>
          </a:p>
        </p:txBody>
      </p:sp>
      <p:sp>
        <p:nvSpPr>
          <p:cNvPr id="15" name="Rectángulo 14">
            <a:extLst>
              <a:ext uri="{FF2B5EF4-FFF2-40B4-BE49-F238E27FC236}">
                <a16:creationId xmlns:a16="http://schemas.microsoft.com/office/drawing/2014/main" id="{7C56A6BB-9556-5CBC-EBCB-43F01F504E25}"/>
              </a:ext>
            </a:extLst>
          </p:cNvPr>
          <p:cNvSpPr/>
          <p:nvPr/>
        </p:nvSpPr>
        <p:spPr>
          <a:xfrm>
            <a:off x="6094517" y="3343956"/>
            <a:ext cx="335583" cy="3355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a:solidFill>
                  <a:schemeClr val="bg1"/>
                </a:solidFill>
                <a:latin typeface="+mj-lt"/>
              </a:rPr>
              <a:t>5</a:t>
            </a:r>
            <a:endParaRPr lang="en-GB" b="1">
              <a:solidFill>
                <a:schemeClr val="bg1"/>
              </a:solidFill>
              <a:latin typeface="+mj-lt"/>
            </a:endParaRPr>
          </a:p>
        </p:txBody>
      </p:sp>
      <p:sp>
        <p:nvSpPr>
          <p:cNvPr id="16" name="Rectángulo 15">
            <a:extLst>
              <a:ext uri="{FF2B5EF4-FFF2-40B4-BE49-F238E27FC236}">
                <a16:creationId xmlns:a16="http://schemas.microsoft.com/office/drawing/2014/main" id="{DF48C474-CEC8-996D-3380-A3B2BA63BB5D}"/>
              </a:ext>
            </a:extLst>
          </p:cNvPr>
          <p:cNvSpPr/>
          <p:nvPr/>
        </p:nvSpPr>
        <p:spPr>
          <a:xfrm>
            <a:off x="6094517" y="4820481"/>
            <a:ext cx="335583" cy="3355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a:solidFill>
                  <a:schemeClr val="bg1"/>
                </a:solidFill>
                <a:latin typeface="+mj-lt"/>
              </a:rPr>
              <a:t>6</a:t>
            </a:r>
            <a:endParaRPr lang="en-GB" b="1">
              <a:solidFill>
                <a:schemeClr val="bg1"/>
              </a:solidFill>
              <a:latin typeface="+mj-lt"/>
            </a:endParaRPr>
          </a:p>
        </p:txBody>
      </p:sp>
      <p:sp>
        <p:nvSpPr>
          <p:cNvPr id="17" name="Rectángulo 16">
            <a:extLst>
              <a:ext uri="{FF2B5EF4-FFF2-40B4-BE49-F238E27FC236}">
                <a16:creationId xmlns:a16="http://schemas.microsoft.com/office/drawing/2014/main" id="{F0EB9A9C-FCB4-5D0F-ECF9-E5F675C68E34}"/>
              </a:ext>
            </a:extLst>
          </p:cNvPr>
          <p:cNvSpPr/>
          <p:nvPr/>
        </p:nvSpPr>
        <p:spPr>
          <a:xfrm>
            <a:off x="6094517" y="1891110"/>
            <a:ext cx="335583" cy="3355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a:solidFill>
                  <a:schemeClr val="bg1"/>
                </a:solidFill>
                <a:latin typeface="+mj-lt"/>
              </a:rPr>
              <a:t>4</a:t>
            </a:r>
            <a:endParaRPr lang="en-GB" b="1" dirty="0">
              <a:solidFill>
                <a:schemeClr val="bg1"/>
              </a:solidFill>
              <a:latin typeface="+mj-lt"/>
            </a:endParaRPr>
          </a:p>
        </p:txBody>
      </p:sp>
      <p:sp>
        <p:nvSpPr>
          <p:cNvPr id="3" name="Marcador de número de diapositiva 2">
            <a:extLst>
              <a:ext uri="{FF2B5EF4-FFF2-40B4-BE49-F238E27FC236}">
                <a16:creationId xmlns:a16="http://schemas.microsoft.com/office/drawing/2014/main" id="{1E9EF553-B8B2-7CA5-2055-02B95C3A6948}"/>
              </a:ext>
            </a:extLst>
          </p:cNvPr>
          <p:cNvSpPr>
            <a:spLocks noGrp="1"/>
          </p:cNvSpPr>
          <p:nvPr>
            <p:ph type="sldNum" sz="quarter" idx="10"/>
          </p:nvPr>
        </p:nvSpPr>
        <p:spPr>
          <a:xfrm>
            <a:off x="11011710" y="6356350"/>
            <a:ext cx="956770" cy="365125"/>
          </a:xfrm>
          <a:prstGeom prst="rect">
            <a:avLst/>
          </a:prstGeom>
        </p:spPr>
        <p:txBody>
          <a:bodyPr/>
          <a:lstStyle/>
          <a:p>
            <a:fld id="{893D5A5E-66CB-4D5C-8784-CE1BBF57F9BA}" type="slidenum">
              <a:rPr lang="en-GB" smtClean="0"/>
              <a:t>‹Nº›</a:t>
            </a:fld>
            <a:endParaRPr lang="en-GB"/>
          </a:p>
        </p:txBody>
      </p:sp>
      <p:sp>
        <p:nvSpPr>
          <p:cNvPr id="4" name="Marcador de contenido 2">
            <a:extLst>
              <a:ext uri="{FF2B5EF4-FFF2-40B4-BE49-F238E27FC236}">
                <a16:creationId xmlns:a16="http://schemas.microsoft.com/office/drawing/2014/main" id="{ECBF86DF-548C-F5C4-DCD2-A2B74C823773}"/>
              </a:ext>
            </a:extLst>
          </p:cNvPr>
          <p:cNvSpPr>
            <a:spLocks noGrp="1"/>
          </p:cNvSpPr>
          <p:nvPr>
            <p:ph sz="half" idx="1"/>
          </p:nvPr>
        </p:nvSpPr>
        <p:spPr>
          <a:xfrm>
            <a:off x="832044" y="1886885"/>
            <a:ext cx="5047933" cy="1149704"/>
          </a:xfrm>
        </p:spPr>
        <p:txBody>
          <a:bodyPr/>
          <a:lstStyle>
            <a:lvl1pPr>
              <a:defRPr>
                <a:solidFill>
                  <a:schemeClr val="tx1">
                    <a:lumMod val="75000"/>
                    <a:lumOff val="25000"/>
                  </a:schemeClr>
                </a:solidFill>
              </a:defRPr>
            </a:lvl1pPr>
          </a:lstStyle>
          <a:p>
            <a:pPr marL="0" lvl="0" indent="0">
              <a:buNone/>
            </a:pPr>
            <a:r>
              <a:rPr lang="es-ES"/>
              <a:t>Haga clic para modificar los estilos de texto del patrón</a:t>
            </a:r>
          </a:p>
        </p:txBody>
      </p:sp>
      <p:sp>
        <p:nvSpPr>
          <p:cNvPr id="9" name="Marcador de contenido 2">
            <a:extLst>
              <a:ext uri="{FF2B5EF4-FFF2-40B4-BE49-F238E27FC236}">
                <a16:creationId xmlns:a16="http://schemas.microsoft.com/office/drawing/2014/main" id="{A6AFF532-12E6-2C4A-6A67-C70080D8BA5F}"/>
              </a:ext>
            </a:extLst>
          </p:cNvPr>
          <p:cNvSpPr txBox="1">
            <a:spLocks/>
          </p:cNvSpPr>
          <p:nvPr/>
        </p:nvSpPr>
        <p:spPr>
          <a:xfrm>
            <a:off x="1024129" y="2973899"/>
            <a:ext cx="4855848" cy="1149704"/>
          </a:xfrm>
          <a:prstGeom prst="rect">
            <a:avLst/>
          </a:prstGeom>
        </p:spPr>
        <p:txBody>
          <a:bodyPr vert="horz" lIns="0" tIns="45720" rIns="91440" bIns="45720" rtlCol="0">
            <a:normAutofit/>
          </a:bodyPr>
          <a:lstStyle>
            <a:lvl1pPr marL="228600" indent="-228600" algn="l" defTabSz="914400" rtl="0" eaLnBrk="1" latinLnBrk="0" hangingPunct="1">
              <a:lnSpc>
                <a:spcPct val="90000"/>
              </a:lnSpc>
              <a:spcBef>
                <a:spcPts val="1000"/>
              </a:spcBef>
              <a:spcAft>
                <a:spcPts val="1800"/>
              </a:spcAft>
              <a:buFont typeface="Arial" panose="020B0604020202020204" pitchFamily="34" charset="0"/>
              <a:buChar char="•"/>
              <a:defRPr lang="en-US"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spcAft>
                <a:spcPts val="1800"/>
              </a:spcAft>
              <a:buFont typeface="Arial" panose="020B0604020202020204" pitchFamily="34" charset="0"/>
              <a:buChar char="•"/>
              <a:defRPr lang="en-US"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spcAft>
                <a:spcPts val="1800"/>
              </a:spcAft>
              <a:buFont typeface="Arial" panose="020B0604020202020204" pitchFamily="34" charset="0"/>
              <a:buChar char="•"/>
              <a:defRPr lang="en-US"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spcAft>
                <a:spcPts val="1800"/>
              </a:spcAft>
              <a:buFont typeface="Arial" panose="020B0604020202020204" pitchFamily="34" charset="0"/>
              <a:buChar char="•"/>
              <a:defRPr lang="en-US"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spcAft>
                <a:spcPts val="1800"/>
              </a:spcAft>
              <a:buFont typeface="Arial" panose="020B0604020202020204" pitchFamily="34" charset="0"/>
              <a:buChar char="•"/>
              <a:defRPr lang="en-US"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a:p>
        </p:txBody>
      </p:sp>
      <p:sp>
        <p:nvSpPr>
          <p:cNvPr id="133" name="Text Placeholder 8">
            <a:extLst>
              <a:ext uri="{FF2B5EF4-FFF2-40B4-BE49-F238E27FC236}">
                <a16:creationId xmlns:a16="http://schemas.microsoft.com/office/drawing/2014/main" id="{744F2093-CCB5-BAF3-9220-03A0229240E2}"/>
              </a:ext>
            </a:extLst>
          </p:cNvPr>
          <p:cNvSpPr>
            <a:spLocks noGrp="1"/>
          </p:cNvSpPr>
          <p:nvPr>
            <p:ph type="body" sz="quarter" idx="13" hasCustomPrompt="1"/>
          </p:nvPr>
        </p:nvSpPr>
        <p:spPr>
          <a:xfrm>
            <a:off x="316549" y="1171187"/>
            <a:ext cx="11376024" cy="365125"/>
          </a:xfrm>
          <a:prstGeom prst="rect">
            <a:avLst/>
          </a:prstGeom>
        </p:spPr>
        <p:txBody>
          <a:bodyPr anchor="b">
            <a:noAutofit/>
          </a:bodyPr>
          <a:lstStyle>
            <a:lvl1pPr marL="0" indent="0">
              <a:buFontTx/>
              <a:buNone/>
              <a:defRPr sz="3000" b="1">
                <a:solidFill>
                  <a:schemeClr val="tx1">
                    <a:lumMod val="75000"/>
                    <a:lumOff val="25000"/>
                  </a:schemeClr>
                </a:solidFill>
              </a:defRPr>
            </a:lvl1pPr>
            <a:lvl2pPr>
              <a:defRPr>
                <a:solidFill>
                  <a:schemeClr val="tx1">
                    <a:lumMod val="65000"/>
                    <a:lumOff val="35000"/>
                  </a:schemeClr>
                </a:solidFill>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spcBef>
                <a:spcPts val="1200"/>
              </a:spcBef>
            </a:pPr>
            <a:r>
              <a:rPr lang="en-US"/>
              <a:t>Click to edit subtitle</a:t>
            </a:r>
          </a:p>
        </p:txBody>
      </p:sp>
      <p:sp>
        <p:nvSpPr>
          <p:cNvPr id="134" name="Marcador de contenido 2">
            <a:extLst>
              <a:ext uri="{FF2B5EF4-FFF2-40B4-BE49-F238E27FC236}">
                <a16:creationId xmlns:a16="http://schemas.microsoft.com/office/drawing/2014/main" id="{C6C6A73D-55DF-60CC-BB3A-0581DA577B2D}"/>
              </a:ext>
            </a:extLst>
          </p:cNvPr>
          <p:cNvSpPr>
            <a:spLocks noGrp="1"/>
          </p:cNvSpPr>
          <p:nvPr>
            <p:ph sz="half" idx="14"/>
          </p:nvPr>
        </p:nvSpPr>
        <p:spPr>
          <a:xfrm>
            <a:off x="832044" y="3376543"/>
            <a:ext cx="5047933" cy="1149704"/>
          </a:xfrm>
        </p:spPr>
        <p:txBody>
          <a:bodyPr/>
          <a:lstStyle>
            <a:lvl1pPr>
              <a:defRPr>
                <a:solidFill>
                  <a:schemeClr val="tx1">
                    <a:lumMod val="75000"/>
                    <a:lumOff val="25000"/>
                  </a:schemeClr>
                </a:solidFill>
              </a:defRPr>
            </a:lvl1pPr>
          </a:lstStyle>
          <a:p>
            <a:pPr marL="0" lvl="0" indent="0">
              <a:buNone/>
            </a:pPr>
            <a:r>
              <a:rPr lang="es-ES"/>
              <a:t>Haga clic para modificar los estilos de texto del patrón</a:t>
            </a:r>
          </a:p>
        </p:txBody>
      </p:sp>
      <p:sp>
        <p:nvSpPr>
          <p:cNvPr id="135" name="Marcador de contenido 2">
            <a:extLst>
              <a:ext uri="{FF2B5EF4-FFF2-40B4-BE49-F238E27FC236}">
                <a16:creationId xmlns:a16="http://schemas.microsoft.com/office/drawing/2014/main" id="{5705A07F-2CC5-BF73-9E56-5EDE767F38AE}"/>
              </a:ext>
            </a:extLst>
          </p:cNvPr>
          <p:cNvSpPr>
            <a:spLocks noGrp="1"/>
          </p:cNvSpPr>
          <p:nvPr>
            <p:ph sz="half" idx="15"/>
          </p:nvPr>
        </p:nvSpPr>
        <p:spPr>
          <a:xfrm>
            <a:off x="832044" y="4866201"/>
            <a:ext cx="5047933" cy="1149704"/>
          </a:xfrm>
        </p:spPr>
        <p:txBody>
          <a:bodyPr/>
          <a:lstStyle>
            <a:lvl1pPr>
              <a:defRPr>
                <a:solidFill>
                  <a:schemeClr val="tx1">
                    <a:lumMod val="75000"/>
                    <a:lumOff val="25000"/>
                  </a:schemeClr>
                </a:solidFill>
              </a:defRPr>
            </a:lvl1pPr>
          </a:lstStyle>
          <a:p>
            <a:pPr marL="0" lvl="0" indent="0">
              <a:buNone/>
            </a:pPr>
            <a:r>
              <a:rPr lang="es-ES"/>
              <a:t>Haga clic para modificar los estilos de texto del patrón</a:t>
            </a:r>
          </a:p>
        </p:txBody>
      </p:sp>
      <p:sp>
        <p:nvSpPr>
          <p:cNvPr id="136" name="Marcador de contenido 2">
            <a:extLst>
              <a:ext uri="{FF2B5EF4-FFF2-40B4-BE49-F238E27FC236}">
                <a16:creationId xmlns:a16="http://schemas.microsoft.com/office/drawing/2014/main" id="{A9924728-F3AF-A3C4-2F74-CA0906874727}"/>
              </a:ext>
            </a:extLst>
          </p:cNvPr>
          <p:cNvSpPr>
            <a:spLocks noGrp="1"/>
          </p:cNvSpPr>
          <p:nvPr>
            <p:ph sz="half" idx="16"/>
          </p:nvPr>
        </p:nvSpPr>
        <p:spPr>
          <a:xfrm>
            <a:off x="6644640" y="1886885"/>
            <a:ext cx="5047933" cy="1149704"/>
          </a:xfrm>
        </p:spPr>
        <p:txBody>
          <a:bodyPr/>
          <a:lstStyle>
            <a:lvl1pPr>
              <a:defRPr>
                <a:solidFill>
                  <a:schemeClr val="tx1">
                    <a:lumMod val="75000"/>
                    <a:lumOff val="25000"/>
                  </a:schemeClr>
                </a:solidFill>
              </a:defRPr>
            </a:lvl1pPr>
          </a:lstStyle>
          <a:p>
            <a:pPr marL="0" lvl="0" indent="0">
              <a:buNone/>
            </a:pPr>
            <a:r>
              <a:rPr lang="es-ES"/>
              <a:t>Haga clic para modificar los estilos de texto del patrón</a:t>
            </a:r>
          </a:p>
        </p:txBody>
      </p:sp>
      <p:sp>
        <p:nvSpPr>
          <p:cNvPr id="137" name="Marcador de contenido 2">
            <a:extLst>
              <a:ext uri="{FF2B5EF4-FFF2-40B4-BE49-F238E27FC236}">
                <a16:creationId xmlns:a16="http://schemas.microsoft.com/office/drawing/2014/main" id="{7F4A9B25-B015-F96B-D87F-B97D76F49D97}"/>
              </a:ext>
            </a:extLst>
          </p:cNvPr>
          <p:cNvSpPr>
            <a:spLocks noGrp="1"/>
          </p:cNvSpPr>
          <p:nvPr>
            <p:ph sz="half" idx="17"/>
          </p:nvPr>
        </p:nvSpPr>
        <p:spPr>
          <a:xfrm>
            <a:off x="6644640" y="3376543"/>
            <a:ext cx="5047933" cy="1149704"/>
          </a:xfrm>
        </p:spPr>
        <p:txBody>
          <a:bodyPr/>
          <a:lstStyle>
            <a:lvl1pPr>
              <a:defRPr>
                <a:solidFill>
                  <a:schemeClr val="tx1">
                    <a:lumMod val="75000"/>
                    <a:lumOff val="25000"/>
                  </a:schemeClr>
                </a:solidFill>
              </a:defRPr>
            </a:lvl1pPr>
          </a:lstStyle>
          <a:p>
            <a:pPr marL="0" lvl="0" indent="0">
              <a:buNone/>
            </a:pPr>
            <a:r>
              <a:rPr lang="es-ES"/>
              <a:t>Haga clic para modificar los estilos de texto del patrón</a:t>
            </a:r>
          </a:p>
        </p:txBody>
      </p:sp>
      <p:sp>
        <p:nvSpPr>
          <p:cNvPr id="138" name="Marcador de contenido 2">
            <a:extLst>
              <a:ext uri="{FF2B5EF4-FFF2-40B4-BE49-F238E27FC236}">
                <a16:creationId xmlns:a16="http://schemas.microsoft.com/office/drawing/2014/main" id="{4B73FFBB-BE6E-067A-020F-15E3EC77ACBF}"/>
              </a:ext>
            </a:extLst>
          </p:cNvPr>
          <p:cNvSpPr>
            <a:spLocks noGrp="1"/>
          </p:cNvSpPr>
          <p:nvPr>
            <p:ph sz="half" idx="18"/>
          </p:nvPr>
        </p:nvSpPr>
        <p:spPr>
          <a:xfrm>
            <a:off x="6644640" y="4866201"/>
            <a:ext cx="5047933" cy="1149704"/>
          </a:xfrm>
        </p:spPr>
        <p:txBody>
          <a:bodyPr/>
          <a:lstStyle>
            <a:lvl1pPr>
              <a:defRPr>
                <a:solidFill>
                  <a:schemeClr val="tx1">
                    <a:lumMod val="75000"/>
                    <a:lumOff val="25000"/>
                  </a:schemeClr>
                </a:solidFill>
              </a:defRPr>
            </a:lvl1pPr>
          </a:lstStyle>
          <a:p>
            <a:pPr marL="0" lvl="0" indent="0">
              <a:buNone/>
            </a:pPr>
            <a:r>
              <a:rPr lang="es-ES"/>
              <a:t>Haga clic para modificar los estilos de texto del patrón</a:t>
            </a:r>
          </a:p>
        </p:txBody>
      </p:sp>
      <p:sp>
        <p:nvSpPr>
          <p:cNvPr id="14" name="Marcador de texto 61">
            <a:extLst>
              <a:ext uri="{FF2B5EF4-FFF2-40B4-BE49-F238E27FC236}">
                <a16:creationId xmlns:a16="http://schemas.microsoft.com/office/drawing/2014/main" id="{6AEF38D7-DA54-25B9-264C-5799B1613554}"/>
              </a:ext>
            </a:extLst>
          </p:cNvPr>
          <p:cNvSpPr>
            <a:spLocks noGrp="1"/>
          </p:cNvSpPr>
          <p:nvPr>
            <p:ph type="body" sz="quarter" idx="19"/>
          </p:nvPr>
        </p:nvSpPr>
        <p:spPr>
          <a:xfrm>
            <a:off x="325438" y="6380163"/>
            <a:ext cx="10525125" cy="365125"/>
          </a:xfrm>
        </p:spPr>
        <p:txBody>
          <a:bodyPr>
            <a:no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s-ES"/>
              <a:t>Haga clic para modificar los estilos de texto del patrón</a:t>
            </a:r>
          </a:p>
          <a:p>
            <a:pPr lvl="1"/>
            <a:r>
              <a:rPr lang="es-ES"/>
              <a:t>Segundo nivel</a:t>
            </a:r>
          </a:p>
        </p:txBody>
      </p:sp>
      <p:grpSp>
        <p:nvGrpSpPr>
          <p:cNvPr id="2" name="Grupo 1">
            <a:extLst>
              <a:ext uri="{FF2B5EF4-FFF2-40B4-BE49-F238E27FC236}">
                <a16:creationId xmlns:a16="http://schemas.microsoft.com/office/drawing/2014/main" id="{4C4E63FA-A6C9-3477-21FF-61CC73DAF513}"/>
              </a:ext>
            </a:extLst>
          </p:cNvPr>
          <p:cNvGrpSpPr/>
          <p:nvPr/>
        </p:nvGrpSpPr>
        <p:grpSpPr>
          <a:xfrm>
            <a:off x="9030223" y="-80055"/>
            <a:ext cx="3170195" cy="975445"/>
            <a:chOff x="9030223" y="-80055"/>
            <a:chExt cx="3170195" cy="975445"/>
          </a:xfrm>
        </p:grpSpPr>
        <p:pic>
          <p:nvPicPr>
            <p:cNvPr id="18" name="Imagen 17">
              <a:extLst>
                <a:ext uri="{FF2B5EF4-FFF2-40B4-BE49-F238E27FC236}">
                  <a16:creationId xmlns:a16="http://schemas.microsoft.com/office/drawing/2014/main" id="{B3A0FADD-FD49-CA58-27E9-4F1C95BAA4CC}"/>
                </a:ext>
              </a:extLst>
            </p:cNvPr>
            <p:cNvPicPr>
              <a:picLocks noChangeAspect="1"/>
            </p:cNvPicPr>
            <p:nvPr/>
          </p:nvPicPr>
          <p:blipFill>
            <a:blip r:embed="rId2"/>
            <a:stretch>
              <a:fillRect/>
            </a:stretch>
          </p:blipFill>
          <p:spPr>
            <a:xfrm>
              <a:off x="9030223" y="-80055"/>
              <a:ext cx="3170195" cy="975445"/>
            </a:xfrm>
            <a:prstGeom prst="rect">
              <a:avLst/>
            </a:prstGeom>
          </p:spPr>
        </p:pic>
        <p:grpSp>
          <p:nvGrpSpPr>
            <p:cNvPr id="19" name="Grupo 18">
              <a:extLst>
                <a:ext uri="{FF2B5EF4-FFF2-40B4-BE49-F238E27FC236}">
                  <a16:creationId xmlns:a16="http://schemas.microsoft.com/office/drawing/2014/main" id="{52D246EA-35E3-884E-AD36-A545BE15F5D5}"/>
                </a:ext>
              </a:extLst>
            </p:cNvPr>
            <p:cNvGrpSpPr/>
            <p:nvPr/>
          </p:nvGrpSpPr>
          <p:grpSpPr>
            <a:xfrm>
              <a:off x="9532402" y="150887"/>
              <a:ext cx="2615030" cy="656044"/>
              <a:chOff x="9532402" y="150887"/>
              <a:chExt cx="2615030" cy="656044"/>
            </a:xfrm>
          </p:grpSpPr>
          <p:pic>
            <p:nvPicPr>
              <p:cNvPr id="20" name="Imagen 19" descr="Imagen que contiene nombre de la empresa&#10;&#10;El contenido generado por IA puede ser incorrecto.">
                <a:extLst>
                  <a:ext uri="{FF2B5EF4-FFF2-40B4-BE49-F238E27FC236}">
                    <a16:creationId xmlns:a16="http://schemas.microsoft.com/office/drawing/2014/main" id="{EDFC0F80-E0C4-EE5A-5D91-FDBE416526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2696" y="324496"/>
                <a:ext cx="281960" cy="162498"/>
              </a:xfrm>
              <a:prstGeom prst="rect">
                <a:avLst/>
              </a:prstGeom>
            </p:spPr>
          </p:pic>
          <p:pic>
            <p:nvPicPr>
              <p:cNvPr id="21" name="Imagen 20" descr="Imagen que contiene nombre de la empresa&#10;&#10;El contenido generado por IA puede ser incorrecto.">
                <a:extLst>
                  <a:ext uri="{FF2B5EF4-FFF2-40B4-BE49-F238E27FC236}">
                    <a16:creationId xmlns:a16="http://schemas.microsoft.com/office/drawing/2014/main" id="{A3A4747F-23B4-D505-5EF1-2748D3C154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402" y="150887"/>
                <a:ext cx="281960" cy="162498"/>
              </a:xfrm>
              <a:prstGeom prst="rect">
                <a:avLst/>
              </a:prstGeom>
            </p:spPr>
          </p:pic>
          <p:pic>
            <p:nvPicPr>
              <p:cNvPr id="22" name="Imagen 21" descr="Imagen que contiene nombre de la empresa&#10;&#10;El contenido generado por IA puede ser incorrecto.">
                <a:extLst>
                  <a:ext uri="{FF2B5EF4-FFF2-40B4-BE49-F238E27FC236}">
                    <a16:creationId xmlns:a16="http://schemas.microsoft.com/office/drawing/2014/main" id="{7B5B8A6D-2376-2F33-9A66-7139589EC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2114" y="644433"/>
                <a:ext cx="281960" cy="162498"/>
              </a:xfrm>
              <a:prstGeom prst="rect">
                <a:avLst/>
              </a:prstGeom>
            </p:spPr>
          </p:pic>
          <p:pic>
            <p:nvPicPr>
              <p:cNvPr id="23" name="Imagen 22" descr="Un dibujo con letras&#10;&#10;El contenido generado por IA puede ser incorrecto.">
                <a:extLst>
                  <a:ext uri="{FF2B5EF4-FFF2-40B4-BE49-F238E27FC236}">
                    <a16:creationId xmlns:a16="http://schemas.microsoft.com/office/drawing/2014/main" id="{728573FD-6E8C-7E29-245B-4AE8D814B6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07240" y="163691"/>
                <a:ext cx="840192" cy="489927"/>
              </a:xfrm>
              <a:prstGeom prst="rect">
                <a:avLst/>
              </a:prstGeom>
            </p:spPr>
          </p:pic>
        </p:grpSp>
      </p:grpSp>
      <p:sp>
        <p:nvSpPr>
          <p:cNvPr id="5" name="Título 1">
            <a:extLst>
              <a:ext uri="{FF2B5EF4-FFF2-40B4-BE49-F238E27FC236}">
                <a16:creationId xmlns:a16="http://schemas.microsoft.com/office/drawing/2014/main" id="{030B4BBF-1418-AD2C-6142-4256D0305552}"/>
              </a:ext>
            </a:extLst>
          </p:cNvPr>
          <p:cNvSpPr>
            <a:spLocks noGrp="1"/>
          </p:cNvSpPr>
          <p:nvPr>
            <p:ph type="title"/>
          </p:nvPr>
        </p:nvSpPr>
        <p:spPr>
          <a:xfrm>
            <a:off x="1021080" y="339726"/>
            <a:ext cx="8009144" cy="555664"/>
          </a:xfrm>
          <a:prstGeom prst="rect">
            <a:avLst/>
          </a:prstGeom>
        </p:spPr>
        <p:txBody>
          <a:bodyPr/>
          <a:lstStyle/>
          <a:p>
            <a:r>
              <a:rPr lang="es-ES"/>
              <a:t>Haga clic para modificar el estilo de título del patrón</a:t>
            </a:r>
            <a:endParaRPr lang="en-GB"/>
          </a:p>
        </p:txBody>
      </p:sp>
      <p:sp>
        <p:nvSpPr>
          <p:cNvPr id="10" name="Marcador de posición de imagen 6">
            <a:extLst>
              <a:ext uri="{FF2B5EF4-FFF2-40B4-BE49-F238E27FC236}">
                <a16:creationId xmlns:a16="http://schemas.microsoft.com/office/drawing/2014/main" id="{5CFEE7B4-D09C-12F6-0922-B4900EF5DCFE}"/>
              </a:ext>
            </a:extLst>
          </p:cNvPr>
          <p:cNvSpPr>
            <a:spLocks noGrp="1"/>
          </p:cNvSpPr>
          <p:nvPr>
            <p:ph type="pic" sz="quarter" idx="44"/>
          </p:nvPr>
        </p:nvSpPr>
        <p:spPr>
          <a:xfrm>
            <a:off x="453470" y="170021"/>
            <a:ext cx="520700" cy="520700"/>
          </a:xfrm>
        </p:spPr>
        <p:txBody>
          <a:bodyPr/>
          <a:lstStyle/>
          <a:p>
            <a:r>
              <a:rPr lang="es-ES"/>
              <a:t>Haga clic en el icono para agregar una imagen</a:t>
            </a:r>
            <a:endParaRPr lang="en-GB"/>
          </a:p>
        </p:txBody>
      </p:sp>
    </p:spTree>
    <p:extLst>
      <p:ext uri="{BB962C8B-B14F-4D97-AF65-F5344CB8AC3E}">
        <p14:creationId xmlns:p14="http://schemas.microsoft.com/office/powerpoint/2010/main" val="8816983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2_6 items verdes">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1E9EF553-B8B2-7CA5-2055-02B95C3A6948}"/>
              </a:ext>
            </a:extLst>
          </p:cNvPr>
          <p:cNvSpPr>
            <a:spLocks noGrp="1"/>
          </p:cNvSpPr>
          <p:nvPr>
            <p:ph type="sldNum" sz="quarter" idx="10"/>
          </p:nvPr>
        </p:nvSpPr>
        <p:spPr>
          <a:xfrm>
            <a:off x="11011710" y="6356350"/>
            <a:ext cx="956770" cy="365125"/>
          </a:xfrm>
          <a:prstGeom prst="rect">
            <a:avLst/>
          </a:prstGeom>
        </p:spPr>
        <p:txBody>
          <a:bodyPr/>
          <a:lstStyle/>
          <a:p>
            <a:fld id="{893D5A5E-66CB-4D5C-8784-CE1BBF57F9BA}" type="slidenum">
              <a:rPr lang="en-GB" smtClean="0"/>
              <a:t>‹Nº›</a:t>
            </a:fld>
            <a:endParaRPr lang="en-GB"/>
          </a:p>
        </p:txBody>
      </p:sp>
      <p:sp>
        <p:nvSpPr>
          <p:cNvPr id="4" name="Marcador de contenido 2">
            <a:extLst>
              <a:ext uri="{FF2B5EF4-FFF2-40B4-BE49-F238E27FC236}">
                <a16:creationId xmlns:a16="http://schemas.microsoft.com/office/drawing/2014/main" id="{ECBF86DF-548C-F5C4-DCD2-A2B74C823773}"/>
              </a:ext>
            </a:extLst>
          </p:cNvPr>
          <p:cNvSpPr>
            <a:spLocks noGrp="1"/>
          </p:cNvSpPr>
          <p:nvPr>
            <p:ph sz="half" idx="1"/>
          </p:nvPr>
        </p:nvSpPr>
        <p:spPr>
          <a:xfrm>
            <a:off x="1024129" y="1927680"/>
            <a:ext cx="4855848" cy="1149704"/>
          </a:xfrm>
        </p:spPr>
        <p:txBody>
          <a:bodyPr/>
          <a:lstStyle>
            <a:lvl1pPr>
              <a:defRPr>
                <a:solidFill>
                  <a:schemeClr val="tx1">
                    <a:lumMod val="75000"/>
                    <a:lumOff val="25000"/>
                  </a:schemeClr>
                </a:solidFill>
              </a:defRPr>
            </a:lvl1pPr>
          </a:lstStyle>
          <a:p>
            <a:pPr marL="0" lvl="0" indent="0">
              <a:buNone/>
            </a:pPr>
            <a:r>
              <a:rPr lang="es-ES"/>
              <a:t>Haga clic para modificar los estilos de texto del patrón</a:t>
            </a:r>
          </a:p>
        </p:txBody>
      </p:sp>
      <p:sp>
        <p:nvSpPr>
          <p:cNvPr id="9" name="Marcador de contenido 2">
            <a:extLst>
              <a:ext uri="{FF2B5EF4-FFF2-40B4-BE49-F238E27FC236}">
                <a16:creationId xmlns:a16="http://schemas.microsoft.com/office/drawing/2014/main" id="{A6AFF532-12E6-2C4A-6A67-C70080D8BA5F}"/>
              </a:ext>
            </a:extLst>
          </p:cNvPr>
          <p:cNvSpPr txBox="1">
            <a:spLocks/>
          </p:cNvSpPr>
          <p:nvPr/>
        </p:nvSpPr>
        <p:spPr>
          <a:xfrm>
            <a:off x="1024129" y="3060414"/>
            <a:ext cx="4855848" cy="1149704"/>
          </a:xfrm>
          <a:prstGeom prst="rect">
            <a:avLst/>
          </a:prstGeom>
        </p:spPr>
        <p:txBody>
          <a:bodyPr vert="horz" lIns="0" tIns="45720" rIns="91440" bIns="45720" rtlCol="0">
            <a:normAutofit/>
          </a:bodyPr>
          <a:lstStyle>
            <a:lvl1pPr marL="228600" indent="-228600" algn="l" defTabSz="914400" rtl="0" eaLnBrk="1" latinLnBrk="0" hangingPunct="1">
              <a:lnSpc>
                <a:spcPct val="90000"/>
              </a:lnSpc>
              <a:spcBef>
                <a:spcPts val="1000"/>
              </a:spcBef>
              <a:spcAft>
                <a:spcPts val="1800"/>
              </a:spcAft>
              <a:buFont typeface="Arial" panose="020B0604020202020204" pitchFamily="34" charset="0"/>
              <a:buChar char="•"/>
              <a:defRPr lang="en-US"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spcAft>
                <a:spcPts val="1800"/>
              </a:spcAft>
              <a:buFont typeface="Arial" panose="020B0604020202020204" pitchFamily="34" charset="0"/>
              <a:buChar char="•"/>
              <a:defRPr lang="en-US"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spcAft>
                <a:spcPts val="1800"/>
              </a:spcAft>
              <a:buFont typeface="Arial" panose="020B0604020202020204" pitchFamily="34" charset="0"/>
              <a:buChar char="•"/>
              <a:defRPr lang="en-US"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spcAft>
                <a:spcPts val="1800"/>
              </a:spcAft>
              <a:buFont typeface="Arial" panose="020B0604020202020204" pitchFamily="34" charset="0"/>
              <a:buChar char="•"/>
              <a:defRPr lang="en-US"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spcAft>
                <a:spcPts val="1800"/>
              </a:spcAft>
              <a:buFont typeface="Arial" panose="020B0604020202020204" pitchFamily="34" charset="0"/>
              <a:buChar char="•"/>
              <a:defRPr lang="en-US"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a:p>
        </p:txBody>
      </p:sp>
      <p:sp>
        <p:nvSpPr>
          <p:cNvPr id="20" name="Rectángulo 19">
            <a:extLst>
              <a:ext uri="{FF2B5EF4-FFF2-40B4-BE49-F238E27FC236}">
                <a16:creationId xmlns:a16="http://schemas.microsoft.com/office/drawing/2014/main" id="{1B104B2B-65BA-4373-C3D2-ADB519DB5288}"/>
              </a:ext>
            </a:extLst>
          </p:cNvPr>
          <p:cNvSpPr/>
          <p:nvPr/>
        </p:nvSpPr>
        <p:spPr>
          <a:xfrm>
            <a:off x="348146" y="1969330"/>
            <a:ext cx="335583" cy="335583"/>
          </a:xfrm>
          <a:prstGeom prst="rect">
            <a:avLst/>
          </a:prstGeom>
          <a:solidFill>
            <a:schemeClr val="accent5"/>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bg1"/>
                </a:solidFill>
                <a:latin typeface="+mj-lt"/>
              </a:rPr>
              <a:t>1</a:t>
            </a:r>
            <a:endParaRPr lang="en-GB" b="1" dirty="0">
              <a:solidFill>
                <a:schemeClr val="bg1"/>
              </a:solidFill>
              <a:latin typeface="+mj-lt"/>
            </a:endParaRPr>
          </a:p>
        </p:txBody>
      </p:sp>
      <p:sp>
        <p:nvSpPr>
          <p:cNvPr id="21" name="Rectángulo 20">
            <a:extLst>
              <a:ext uri="{FF2B5EF4-FFF2-40B4-BE49-F238E27FC236}">
                <a16:creationId xmlns:a16="http://schemas.microsoft.com/office/drawing/2014/main" id="{62FB2B11-8451-8CF0-4C43-112549840856}"/>
              </a:ext>
            </a:extLst>
          </p:cNvPr>
          <p:cNvSpPr/>
          <p:nvPr/>
        </p:nvSpPr>
        <p:spPr>
          <a:xfrm>
            <a:off x="348146" y="3430619"/>
            <a:ext cx="335583" cy="335583"/>
          </a:xfrm>
          <a:prstGeom prst="rect">
            <a:avLst/>
          </a:prstGeom>
          <a:solidFill>
            <a:schemeClr val="accent5"/>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s-ES" b="1" dirty="0">
                <a:solidFill>
                  <a:schemeClr val="bg1"/>
                </a:solidFill>
                <a:latin typeface="+mj-lt"/>
              </a:rPr>
              <a:t>2</a:t>
            </a:r>
            <a:endParaRPr lang="en-GB" b="1" dirty="0">
              <a:solidFill>
                <a:schemeClr val="bg1"/>
              </a:solidFill>
              <a:latin typeface="+mj-lt"/>
            </a:endParaRPr>
          </a:p>
        </p:txBody>
      </p:sp>
      <p:sp>
        <p:nvSpPr>
          <p:cNvPr id="22" name="Rectángulo 21">
            <a:extLst>
              <a:ext uri="{FF2B5EF4-FFF2-40B4-BE49-F238E27FC236}">
                <a16:creationId xmlns:a16="http://schemas.microsoft.com/office/drawing/2014/main" id="{F8A480F6-CF84-8273-4278-95661EE84735}"/>
              </a:ext>
            </a:extLst>
          </p:cNvPr>
          <p:cNvSpPr/>
          <p:nvPr/>
        </p:nvSpPr>
        <p:spPr>
          <a:xfrm>
            <a:off x="348146" y="4891908"/>
            <a:ext cx="335583" cy="335583"/>
          </a:xfrm>
          <a:prstGeom prst="rect">
            <a:avLst/>
          </a:prstGeom>
          <a:solidFill>
            <a:schemeClr val="accent5"/>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bg1"/>
                </a:solidFill>
                <a:latin typeface="+mj-lt"/>
              </a:rPr>
              <a:t>3</a:t>
            </a:r>
            <a:endParaRPr lang="en-GB" b="1" dirty="0">
              <a:solidFill>
                <a:schemeClr val="bg1"/>
              </a:solidFill>
              <a:latin typeface="+mj-lt"/>
            </a:endParaRPr>
          </a:p>
        </p:txBody>
      </p:sp>
      <p:sp>
        <p:nvSpPr>
          <p:cNvPr id="23" name="Rectángulo 22">
            <a:extLst>
              <a:ext uri="{FF2B5EF4-FFF2-40B4-BE49-F238E27FC236}">
                <a16:creationId xmlns:a16="http://schemas.microsoft.com/office/drawing/2014/main" id="{5974B280-5201-B53B-8A7A-C9A4F6AC9F3A}"/>
              </a:ext>
            </a:extLst>
          </p:cNvPr>
          <p:cNvSpPr/>
          <p:nvPr/>
        </p:nvSpPr>
        <p:spPr>
          <a:xfrm>
            <a:off x="6096000" y="1969330"/>
            <a:ext cx="335583" cy="335583"/>
          </a:xfrm>
          <a:prstGeom prst="rect">
            <a:avLst/>
          </a:prstGeom>
          <a:solidFill>
            <a:schemeClr val="accent5"/>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a:solidFill>
                  <a:schemeClr val="bg1"/>
                </a:solidFill>
                <a:latin typeface="+mj-lt"/>
              </a:rPr>
              <a:t>4</a:t>
            </a:r>
            <a:endParaRPr lang="en-GB" b="1" dirty="0">
              <a:solidFill>
                <a:schemeClr val="bg1"/>
              </a:solidFill>
              <a:latin typeface="+mj-lt"/>
            </a:endParaRPr>
          </a:p>
        </p:txBody>
      </p:sp>
      <p:sp>
        <p:nvSpPr>
          <p:cNvPr id="24" name="Rectángulo 23">
            <a:extLst>
              <a:ext uri="{FF2B5EF4-FFF2-40B4-BE49-F238E27FC236}">
                <a16:creationId xmlns:a16="http://schemas.microsoft.com/office/drawing/2014/main" id="{5EAF274F-A66A-D221-7B21-0D416E14856A}"/>
              </a:ext>
            </a:extLst>
          </p:cNvPr>
          <p:cNvSpPr/>
          <p:nvPr/>
        </p:nvSpPr>
        <p:spPr>
          <a:xfrm>
            <a:off x="6096000" y="3430619"/>
            <a:ext cx="335583" cy="335583"/>
          </a:xfrm>
          <a:prstGeom prst="rect">
            <a:avLst/>
          </a:prstGeom>
          <a:solidFill>
            <a:schemeClr val="accent5"/>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a:solidFill>
                  <a:schemeClr val="bg1"/>
                </a:solidFill>
                <a:latin typeface="+mj-lt"/>
              </a:rPr>
              <a:t>5</a:t>
            </a:r>
            <a:endParaRPr lang="en-GB" b="1" dirty="0">
              <a:solidFill>
                <a:schemeClr val="bg1"/>
              </a:solidFill>
              <a:latin typeface="+mj-lt"/>
            </a:endParaRPr>
          </a:p>
        </p:txBody>
      </p:sp>
      <p:sp>
        <p:nvSpPr>
          <p:cNvPr id="25" name="Rectángulo 24">
            <a:extLst>
              <a:ext uri="{FF2B5EF4-FFF2-40B4-BE49-F238E27FC236}">
                <a16:creationId xmlns:a16="http://schemas.microsoft.com/office/drawing/2014/main" id="{534BE286-810A-2F61-6395-88CA46C4DDB8}"/>
              </a:ext>
            </a:extLst>
          </p:cNvPr>
          <p:cNvSpPr/>
          <p:nvPr/>
        </p:nvSpPr>
        <p:spPr>
          <a:xfrm>
            <a:off x="6096000" y="4891908"/>
            <a:ext cx="335583" cy="335583"/>
          </a:xfrm>
          <a:prstGeom prst="rect">
            <a:avLst/>
          </a:prstGeom>
          <a:solidFill>
            <a:schemeClr val="accent5"/>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a:solidFill>
                  <a:schemeClr val="bg1"/>
                </a:solidFill>
                <a:latin typeface="+mj-lt"/>
              </a:rPr>
              <a:t>6</a:t>
            </a:r>
            <a:endParaRPr lang="en-GB" b="1" dirty="0">
              <a:solidFill>
                <a:schemeClr val="bg1"/>
              </a:solidFill>
              <a:latin typeface="+mj-lt"/>
            </a:endParaRPr>
          </a:p>
        </p:txBody>
      </p:sp>
      <p:sp>
        <p:nvSpPr>
          <p:cNvPr id="83" name="Text Placeholder 8">
            <a:extLst>
              <a:ext uri="{FF2B5EF4-FFF2-40B4-BE49-F238E27FC236}">
                <a16:creationId xmlns:a16="http://schemas.microsoft.com/office/drawing/2014/main" id="{D61D89D4-FD23-6830-1224-AECA1E3FA39F}"/>
              </a:ext>
            </a:extLst>
          </p:cNvPr>
          <p:cNvSpPr>
            <a:spLocks noGrp="1"/>
          </p:cNvSpPr>
          <p:nvPr>
            <p:ph type="body" sz="quarter" idx="13" hasCustomPrompt="1"/>
          </p:nvPr>
        </p:nvSpPr>
        <p:spPr>
          <a:xfrm>
            <a:off x="316549" y="1257702"/>
            <a:ext cx="11376024" cy="365125"/>
          </a:xfrm>
          <a:prstGeom prst="rect">
            <a:avLst/>
          </a:prstGeom>
        </p:spPr>
        <p:txBody>
          <a:bodyPr anchor="b">
            <a:noAutofit/>
          </a:bodyPr>
          <a:lstStyle>
            <a:lvl1pPr marL="0" indent="0">
              <a:buFontTx/>
              <a:buNone/>
              <a:defRPr sz="3000" b="1">
                <a:solidFill>
                  <a:schemeClr val="tx1">
                    <a:lumMod val="75000"/>
                    <a:lumOff val="25000"/>
                  </a:schemeClr>
                </a:solidFill>
              </a:defRPr>
            </a:lvl1pPr>
            <a:lvl2pPr>
              <a:defRPr>
                <a:solidFill>
                  <a:schemeClr val="tx1">
                    <a:lumMod val="65000"/>
                    <a:lumOff val="35000"/>
                  </a:schemeClr>
                </a:solidFill>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spcBef>
                <a:spcPts val="1200"/>
              </a:spcBef>
            </a:pPr>
            <a:r>
              <a:rPr lang="en-US"/>
              <a:t>Click to edit subtitle</a:t>
            </a:r>
          </a:p>
        </p:txBody>
      </p:sp>
      <p:sp>
        <p:nvSpPr>
          <p:cNvPr id="85" name="Marcador de contenido 2">
            <a:extLst>
              <a:ext uri="{FF2B5EF4-FFF2-40B4-BE49-F238E27FC236}">
                <a16:creationId xmlns:a16="http://schemas.microsoft.com/office/drawing/2014/main" id="{F01790C4-2AF5-399D-EDDF-03CFF7D93A5C}"/>
              </a:ext>
            </a:extLst>
          </p:cNvPr>
          <p:cNvSpPr>
            <a:spLocks noGrp="1"/>
          </p:cNvSpPr>
          <p:nvPr>
            <p:ph sz="half" idx="14"/>
          </p:nvPr>
        </p:nvSpPr>
        <p:spPr>
          <a:xfrm>
            <a:off x="1024129" y="3418201"/>
            <a:ext cx="4855848" cy="1149704"/>
          </a:xfrm>
        </p:spPr>
        <p:txBody>
          <a:bodyPr/>
          <a:lstStyle>
            <a:lvl1pPr>
              <a:defRPr>
                <a:solidFill>
                  <a:schemeClr val="tx1">
                    <a:lumMod val="75000"/>
                    <a:lumOff val="25000"/>
                  </a:schemeClr>
                </a:solidFill>
              </a:defRPr>
            </a:lvl1pPr>
          </a:lstStyle>
          <a:p>
            <a:pPr marL="0" lvl="0" indent="0">
              <a:buNone/>
            </a:pPr>
            <a:r>
              <a:rPr lang="es-ES"/>
              <a:t>Haga clic para modificar los estilos de texto del patrón</a:t>
            </a:r>
          </a:p>
        </p:txBody>
      </p:sp>
      <p:sp>
        <p:nvSpPr>
          <p:cNvPr id="86" name="Marcador de contenido 2">
            <a:extLst>
              <a:ext uri="{FF2B5EF4-FFF2-40B4-BE49-F238E27FC236}">
                <a16:creationId xmlns:a16="http://schemas.microsoft.com/office/drawing/2014/main" id="{A88186B2-E369-1967-3776-4DE551995F27}"/>
              </a:ext>
            </a:extLst>
          </p:cNvPr>
          <p:cNvSpPr>
            <a:spLocks noGrp="1"/>
          </p:cNvSpPr>
          <p:nvPr>
            <p:ph sz="half" idx="15"/>
          </p:nvPr>
        </p:nvSpPr>
        <p:spPr>
          <a:xfrm>
            <a:off x="1024129" y="4908722"/>
            <a:ext cx="4855848" cy="1149704"/>
          </a:xfrm>
        </p:spPr>
        <p:txBody>
          <a:bodyPr/>
          <a:lstStyle>
            <a:lvl1pPr>
              <a:defRPr>
                <a:solidFill>
                  <a:schemeClr val="tx1">
                    <a:lumMod val="75000"/>
                    <a:lumOff val="25000"/>
                  </a:schemeClr>
                </a:solidFill>
              </a:defRPr>
            </a:lvl1pPr>
          </a:lstStyle>
          <a:p>
            <a:pPr marL="0" lvl="0" indent="0">
              <a:buNone/>
            </a:pPr>
            <a:r>
              <a:rPr lang="es-ES"/>
              <a:t>Haga clic para modificar los estilos de texto del patrón</a:t>
            </a:r>
          </a:p>
        </p:txBody>
      </p:sp>
      <p:sp>
        <p:nvSpPr>
          <p:cNvPr id="87" name="Marcador de contenido 2">
            <a:extLst>
              <a:ext uri="{FF2B5EF4-FFF2-40B4-BE49-F238E27FC236}">
                <a16:creationId xmlns:a16="http://schemas.microsoft.com/office/drawing/2014/main" id="{CC048413-66E2-B88E-B3EA-A4A8D913BD1C}"/>
              </a:ext>
            </a:extLst>
          </p:cNvPr>
          <p:cNvSpPr>
            <a:spLocks noGrp="1"/>
          </p:cNvSpPr>
          <p:nvPr>
            <p:ph sz="half" idx="16"/>
          </p:nvPr>
        </p:nvSpPr>
        <p:spPr>
          <a:xfrm>
            <a:off x="6620068" y="1927680"/>
            <a:ext cx="5055993" cy="1149704"/>
          </a:xfrm>
        </p:spPr>
        <p:txBody>
          <a:bodyPr/>
          <a:lstStyle>
            <a:lvl1pPr>
              <a:defRPr>
                <a:solidFill>
                  <a:schemeClr val="tx1">
                    <a:lumMod val="75000"/>
                    <a:lumOff val="25000"/>
                  </a:schemeClr>
                </a:solidFill>
              </a:defRPr>
            </a:lvl1pPr>
          </a:lstStyle>
          <a:p>
            <a:pPr marL="0" lvl="0" indent="0">
              <a:buNone/>
            </a:pPr>
            <a:r>
              <a:rPr lang="es-ES"/>
              <a:t>Haga clic para modificar los estilos de texto del patrón</a:t>
            </a:r>
          </a:p>
        </p:txBody>
      </p:sp>
      <p:sp>
        <p:nvSpPr>
          <p:cNvPr id="88" name="Marcador de contenido 2">
            <a:extLst>
              <a:ext uri="{FF2B5EF4-FFF2-40B4-BE49-F238E27FC236}">
                <a16:creationId xmlns:a16="http://schemas.microsoft.com/office/drawing/2014/main" id="{002163FB-1FFD-E52C-4023-DD11B8F2C89C}"/>
              </a:ext>
            </a:extLst>
          </p:cNvPr>
          <p:cNvSpPr>
            <a:spLocks noGrp="1"/>
          </p:cNvSpPr>
          <p:nvPr>
            <p:ph sz="half" idx="17"/>
          </p:nvPr>
        </p:nvSpPr>
        <p:spPr>
          <a:xfrm>
            <a:off x="6620068" y="3418201"/>
            <a:ext cx="5055993" cy="1149704"/>
          </a:xfrm>
        </p:spPr>
        <p:txBody>
          <a:bodyPr/>
          <a:lstStyle>
            <a:lvl1pPr>
              <a:defRPr>
                <a:solidFill>
                  <a:schemeClr val="tx1">
                    <a:lumMod val="75000"/>
                    <a:lumOff val="25000"/>
                  </a:schemeClr>
                </a:solidFill>
              </a:defRPr>
            </a:lvl1pPr>
          </a:lstStyle>
          <a:p>
            <a:pPr marL="0" lvl="0" indent="0">
              <a:buNone/>
            </a:pPr>
            <a:r>
              <a:rPr lang="es-ES"/>
              <a:t>Haga clic para modificar los estilos de texto del patrón</a:t>
            </a:r>
          </a:p>
        </p:txBody>
      </p:sp>
      <p:sp>
        <p:nvSpPr>
          <p:cNvPr id="89" name="Marcador de contenido 2">
            <a:extLst>
              <a:ext uri="{FF2B5EF4-FFF2-40B4-BE49-F238E27FC236}">
                <a16:creationId xmlns:a16="http://schemas.microsoft.com/office/drawing/2014/main" id="{DECF7271-8FDE-EA83-211A-A74AFCFB7C1A}"/>
              </a:ext>
            </a:extLst>
          </p:cNvPr>
          <p:cNvSpPr>
            <a:spLocks noGrp="1"/>
          </p:cNvSpPr>
          <p:nvPr>
            <p:ph sz="half" idx="18"/>
          </p:nvPr>
        </p:nvSpPr>
        <p:spPr>
          <a:xfrm>
            <a:off x="6620068" y="4908722"/>
            <a:ext cx="5055993" cy="1149704"/>
          </a:xfrm>
        </p:spPr>
        <p:txBody>
          <a:bodyPr/>
          <a:lstStyle>
            <a:lvl1pPr>
              <a:defRPr>
                <a:solidFill>
                  <a:schemeClr val="tx1">
                    <a:lumMod val="75000"/>
                    <a:lumOff val="25000"/>
                  </a:schemeClr>
                </a:solidFill>
              </a:defRPr>
            </a:lvl1pPr>
          </a:lstStyle>
          <a:p>
            <a:pPr marL="0" lvl="0" indent="0">
              <a:buNone/>
            </a:pPr>
            <a:r>
              <a:rPr lang="es-ES"/>
              <a:t>Haga clic para modificar los estilos de texto del patrón</a:t>
            </a:r>
          </a:p>
        </p:txBody>
      </p:sp>
      <p:sp>
        <p:nvSpPr>
          <p:cNvPr id="11" name="Marcador de texto 61">
            <a:extLst>
              <a:ext uri="{FF2B5EF4-FFF2-40B4-BE49-F238E27FC236}">
                <a16:creationId xmlns:a16="http://schemas.microsoft.com/office/drawing/2014/main" id="{D7052699-81CB-E9A2-99CC-373A56AFE867}"/>
              </a:ext>
            </a:extLst>
          </p:cNvPr>
          <p:cNvSpPr>
            <a:spLocks noGrp="1"/>
          </p:cNvSpPr>
          <p:nvPr>
            <p:ph type="body" sz="quarter" idx="19"/>
          </p:nvPr>
        </p:nvSpPr>
        <p:spPr>
          <a:xfrm>
            <a:off x="325438" y="6380163"/>
            <a:ext cx="10525125" cy="365125"/>
          </a:xfrm>
        </p:spPr>
        <p:txBody>
          <a:bodyPr>
            <a:no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s-ES"/>
              <a:t>Haga clic para modificar los estilos de texto del patrón</a:t>
            </a:r>
          </a:p>
          <a:p>
            <a:pPr lvl="1"/>
            <a:r>
              <a:rPr lang="es-ES"/>
              <a:t>Segundo nivel</a:t>
            </a:r>
          </a:p>
        </p:txBody>
      </p:sp>
      <p:grpSp>
        <p:nvGrpSpPr>
          <p:cNvPr id="2" name="Grupo 1">
            <a:extLst>
              <a:ext uri="{FF2B5EF4-FFF2-40B4-BE49-F238E27FC236}">
                <a16:creationId xmlns:a16="http://schemas.microsoft.com/office/drawing/2014/main" id="{31F762D3-4227-276F-7AA1-0F4CA5685AFA}"/>
              </a:ext>
            </a:extLst>
          </p:cNvPr>
          <p:cNvGrpSpPr/>
          <p:nvPr/>
        </p:nvGrpSpPr>
        <p:grpSpPr>
          <a:xfrm>
            <a:off x="9030223" y="-80055"/>
            <a:ext cx="3170195" cy="975445"/>
            <a:chOff x="9030223" y="-80055"/>
            <a:chExt cx="3170195" cy="975445"/>
          </a:xfrm>
        </p:grpSpPr>
        <p:pic>
          <p:nvPicPr>
            <p:cNvPr id="12" name="Imagen 11">
              <a:extLst>
                <a:ext uri="{FF2B5EF4-FFF2-40B4-BE49-F238E27FC236}">
                  <a16:creationId xmlns:a16="http://schemas.microsoft.com/office/drawing/2014/main" id="{84B5EFCD-B432-B8DA-80BC-DB6CA08A2C62}"/>
                </a:ext>
              </a:extLst>
            </p:cNvPr>
            <p:cNvPicPr>
              <a:picLocks noChangeAspect="1"/>
            </p:cNvPicPr>
            <p:nvPr/>
          </p:nvPicPr>
          <p:blipFill>
            <a:blip r:embed="rId2"/>
            <a:stretch>
              <a:fillRect/>
            </a:stretch>
          </p:blipFill>
          <p:spPr>
            <a:xfrm>
              <a:off x="9030223" y="-80055"/>
              <a:ext cx="3170195" cy="975445"/>
            </a:xfrm>
            <a:prstGeom prst="rect">
              <a:avLst/>
            </a:prstGeom>
          </p:spPr>
        </p:pic>
        <p:grpSp>
          <p:nvGrpSpPr>
            <p:cNvPr id="13" name="Grupo 12">
              <a:extLst>
                <a:ext uri="{FF2B5EF4-FFF2-40B4-BE49-F238E27FC236}">
                  <a16:creationId xmlns:a16="http://schemas.microsoft.com/office/drawing/2014/main" id="{808A696A-93B6-38C6-5D91-7F2F28585CF8}"/>
                </a:ext>
              </a:extLst>
            </p:cNvPr>
            <p:cNvGrpSpPr/>
            <p:nvPr/>
          </p:nvGrpSpPr>
          <p:grpSpPr>
            <a:xfrm>
              <a:off x="9532402" y="150887"/>
              <a:ext cx="2615030" cy="656044"/>
              <a:chOff x="9532402" y="150887"/>
              <a:chExt cx="2615030" cy="656044"/>
            </a:xfrm>
          </p:grpSpPr>
          <p:pic>
            <p:nvPicPr>
              <p:cNvPr id="14" name="Imagen 13" descr="Imagen que contiene nombre de la empresa&#10;&#10;El contenido generado por IA puede ser incorrecto.">
                <a:extLst>
                  <a:ext uri="{FF2B5EF4-FFF2-40B4-BE49-F238E27FC236}">
                    <a16:creationId xmlns:a16="http://schemas.microsoft.com/office/drawing/2014/main" id="{F807F9C6-910B-FD08-1A9B-56F5FC6CD4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2696" y="324496"/>
                <a:ext cx="281960" cy="162498"/>
              </a:xfrm>
              <a:prstGeom prst="rect">
                <a:avLst/>
              </a:prstGeom>
            </p:spPr>
          </p:pic>
          <p:pic>
            <p:nvPicPr>
              <p:cNvPr id="15" name="Imagen 14" descr="Imagen que contiene nombre de la empresa&#10;&#10;El contenido generado por IA puede ser incorrecto.">
                <a:extLst>
                  <a:ext uri="{FF2B5EF4-FFF2-40B4-BE49-F238E27FC236}">
                    <a16:creationId xmlns:a16="http://schemas.microsoft.com/office/drawing/2014/main" id="{EE4D57D7-9E2C-2A50-188F-8CCAE1D520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402" y="150887"/>
                <a:ext cx="281960" cy="162498"/>
              </a:xfrm>
              <a:prstGeom prst="rect">
                <a:avLst/>
              </a:prstGeom>
            </p:spPr>
          </p:pic>
          <p:pic>
            <p:nvPicPr>
              <p:cNvPr id="16" name="Imagen 15" descr="Imagen que contiene nombre de la empresa&#10;&#10;El contenido generado por IA puede ser incorrecto.">
                <a:extLst>
                  <a:ext uri="{FF2B5EF4-FFF2-40B4-BE49-F238E27FC236}">
                    <a16:creationId xmlns:a16="http://schemas.microsoft.com/office/drawing/2014/main" id="{8192C553-C043-9FA5-EBAF-CA00E4612D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2114" y="644433"/>
                <a:ext cx="281960" cy="162498"/>
              </a:xfrm>
              <a:prstGeom prst="rect">
                <a:avLst/>
              </a:prstGeom>
            </p:spPr>
          </p:pic>
          <p:pic>
            <p:nvPicPr>
              <p:cNvPr id="17" name="Imagen 16" descr="Un dibujo con letras&#10;&#10;El contenido generado por IA puede ser incorrecto.">
                <a:extLst>
                  <a:ext uri="{FF2B5EF4-FFF2-40B4-BE49-F238E27FC236}">
                    <a16:creationId xmlns:a16="http://schemas.microsoft.com/office/drawing/2014/main" id="{C7F7DD66-A4D8-8FF4-C80C-32BF9682B8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07240" y="163691"/>
                <a:ext cx="840192" cy="489927"/>
              </a:xfrm>
              <a:prstGeom prst="rect">
                <a:avLst/>
              </a:prstGeom>
            </p:spPr>
          </p:pic>
        </p:grpSp>
      </p:grpSp>
      <p:sp>
        <p:nvSpPr>
          <p:cNvPr id="5" name="Título 1">
            <a:extLst>
              <a:ext uri="{FF2B5EF4-FFF2-40B4-BE49-F238E27FC236}">
                <a16:creationId xmlns:a16="http://schemas.microsoft.com/office/drawing/2014/main" id="{A228F39D-22CE-CFDD-A4AD-89BEB9C548AC}"/>
              </a:ext>
            </a:extLst>
          </p:cNvPr>
          <p:cNvSpPr>
            <a:spLocks noGrp="1"/>
          </p:cNvSpPr>
          <p:nvPr>
            <p:ph type="title"/>
          </p:nvPr>
        </p:nvSpPr>
        <p:spPr>
          <a:xfrm>
            <a:off x="1021080" y="339726"/>
            <a:ext cx="8009144" cy="520700"/>
          </a:xfrm>
          <a:prstGeom prst="rect">
            <a:avLst/>
          </a:prstGeom>
        </p:spPr>
        <p:txBody>
          <a:bodyPr/>
          <a:lstStyle/>
          <a:p>
            <a:r>
              <a:rPr lang="es-ES"/>
              <a:t>Haga clic para modificar el estilo de título del patrón</a:t>
            </a:r>
            <a:endParaRPr lang="en-GB"/>
          </a:p>
        </p:txBody>
      </p:sp>
      <p:sp>
        <p:nvSpPr>
          <p:cNvPr id="6" name="Marcador de posición de imagen 6">
            <a:extLst>
              <a:ext uri="{FF2B5EF4-FFF2-40B4-BE49-F238E27FC236}">
                <a16:creationId xmlns:a16="http://schemas.microsoft.com/office/drawing/2014/main" id="{35206236-FF3E-FDA2-173D-B85DFB5377A9}"/>
              </a:ext>
            </a:extLst>
          </p:cNvPr>
          <p:cNvSpPr>
            <a:spLocks noGrp="1"/>
          </p:cNvSpPr>
          <p:nvPr>
            <p:ph type="pic" sz="quarter" idx="44"/>
          </p:nvPr>
        </p:nvSpPr>
        <p:spPr>
          <a:xfrm>
            <a:off x="453470" y="170021"/>
            <a:ext cx="520700" cy="520700"/>
          </a:xfrm>
        </p:spPr>
        <p:txBody>
          <a:bodyPr/>
          <a:lstStyle/>
          <a:p>
            <a:r>
              <a:rPr lang="es-ES"/>
              <a:t>Haga clic en el icono para agregar una imagen</a:t>
            </a:r>
            <a:endParaRPr lang="en-GB"/>
          </a:p>
        </p:txBody>
      </p:sp>
    </p:spTree>
    <p:extLst>
      <p:ext uri="{BB962C8B-B14F-4D97-AF65-F5344CB8AC3E}">
        <p14:creationId xmlns:p14="http://schemas.microsoft.com/office/powerpoint/2010/main" val="35440297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Graph and text">
    <p:spTree>
      <p:nvGrpSpPr>
        <p:cNvPr id="1" name=""/>
        <p:cNvGrpSpPr/>
        <p:nvPr/>
      </p:nvGrpSpPr>
      <p:grpSpPr>
        <a:xfrm>
          <a:off x="0" y="0"/>
          <a:ext cx="0" cy="0"/>
          <a:chOff x="0" y="0"/>
          <a:chExt cx="0" cy="0"/>
        </a:xfrm>
      </p:grpSpPr>
      <p:sp>
        <p:nvSpPr>
          <p:cNvPr id="10" name="Forma libre: forma 9">
            <a:extLst>
              <a:ext uri="{FF2B5EF4-FFF2-40B4-BE49-F238E27FC236}">
                <a16:creationId xmlns:a16="http://schemas.microsoft.com/office/drawing/2014/main" id="{6207FBC3-ADA8-55DD-83E6-299C2A918B8C}"/>
              </a:ext>
            </a:extLst>
          </p:cNvPr>
          <p:cNvSpPr/>
          <p:nvPr/>
        </p:nvSpPr>
        <p:spPr>
          <a:xfrm rot="10800000" flipH="1">
            <a:off x="4501662" y="1112519"/>
            <a:ext cx="7174401" cy="5196205"/>
          </a:xfrm>
          <a:custGeom>
            <a:avLst/>
            <a:gdLst>
              <a:gd name="connsiteX0" fmla="*/ 0 w 1085850"/>
              <a:gd name="connsiteY0" fmla="*/ 0 h 1085850"/>
              <a:gd name="connsiteX1" fmla="*/ 1085850 w 1085850"/>
              <a:gd name="connsiteY1" fmla="*/ 0 h 1085850"/>
              <a:gd name="connsiteX2" fmla="*/ 1085850 w 1085850"/>
              <a:gd name="connsiteY2" fmla="*/ 1085850 h 1085850"/>
              <a:gd name="connsiteX3" fmla="*/ 0 w 1085850"/>
              <a:gd name="connsiteY3" fmla="*/ 1085850 h 1085850"/>
            </a:gdLst>
            <a:ahLst/>
            <a:cxnLst>
              <a:cxn ang="0">
                <a:pos x="connsiteX0" y="connsiteY0"/>
              </a:cxn>
              <a:cxn ang="0">
                <a:pos x="connsiteX1" y="connsiteY1"/>
              </a:cxn>
              <a:cxn ang="0">
                <a:pos x="connsiteX2" y="connsiteY2"/>
              </a:cxn>
              <a:cxn ang="0">
                <a:pos x="connsiteX3" y="connsiteY3"/>
              </a:cxn>
            </a:cxnLst>
            <a:rect l="l" t="t" r="r" b="b"/>
            <a:pathLst>
              <a:path w="1085850" h="1085850">
                <a:moveTo>
                  <a:pt x="0" y="0"/>
                </a:moveTo>
                <a:lnTo>
                  <a:pt x="1085850" y="0"/>
                </a:lnTo>
                <a:lnTo>
                  <a:pt x="1085850" y="1085850"/>
                </a:lnTo>
                <a:lnTo>
                  <a:pt x="0" y="1085850"/>
                </a:lnTo>
                <a:close/>
              </a:path>
            </a:pathLst>
          </a:custGeom>
          <a:solidFill>
            <a:schemeClr val="accent6"/>
          </a:solidFill>
          <a:ln w="9525" cap="flat">
            <a:noFill/>
            <a:prstDash val="solid"/>
            <a:miter/>
          </a:ln>
          <a:effectLst>
            <a:outerShdw blurRad="50800" dist="38100" dir="8100000" algn="tr" rotWithShape="0">
              <a:prstClr val="black">
                <a:alpha val="40000"/>
              </a:prstClr>
            </a:outerShdw>
          </a:effectLst>
        </p:spPr>
        <p:txBody>
          <a:bodyPr rtlCol="0" anchor="ctr"/>
          <a:lstStyle/>
          <a:p>
            <a:endParaRPr lang="en-GB"/>
          </a:p>
        </p:txBody>
      </p:sp>
      <p:sp>
        <p:nvSpPr>
          <p:cNvPr id="2" name="Título 1">
            <a:extLst>
              <a:ext uri="{FF2B5EF4-FFF2-40B4-BE49-F238E27FC236}">
                <a16:creationId xmlns:a16="http://schemas.microsoft.com/office/drawing/2014/main" id="{D8148D36-640F-A4B0-3E49-224182B494C2}"/>
              </a:ext>
            </a:extLst>
          </p:cNvPr>
          <p:cNvSpPr>
            <a:spLocks noGrp="1"/>
          </p:cNvSpPr>
          <p:nvPr>
            <p:ph type="title"/>
          </p:nvPr>
        </p:nvSpPr>
        <p:spPr>
          <a:xfrm>
            <a:off x="398318" y="339726"/>
            <a:ext cx="8631906" cy="558479"/>
          </a:xfrm>
          <a:prstGeom prst="rect">
            <a:avLst/>
          </a:prstGeom>
        </p:spPr>
        <p:txBody>
          <a:bodyPr/>
          <a:lstStyle>
            <a:lvl1pPr>
              <a:defRPr>
                <a:solidFill>
                  <a:schemeClr val="bg1"/>
                </a:solidFill>
              </a:defRPr>
            </a:lvl1pPr>
          </a:lstStyle>
          <a:p>
            <a:r>
              <a:rPr lang="es-ES"/>
              <a:t>Haga clic para modificar el estilo de título del patrón</a:t>
            </a:r>
            <a:endParaRPr lang="en-GB"/>
          </a:p>
        </p:txBody>
      </p:sp>
      <p:sp>
        <p:nvSpPr>
          <p:cNvPr id="3" name="Marcador de número de diapositiva 2">
            <a:extLst>
              <a:ext uri="{FF2B5EF4-FFF2-40B4-BE49-F238E27FC236}">
                <a16:creationId xmlns:a16="http://schemas.microsoft.com/office/drawing/2014/main" id="{44752204-DA8A-F8A3-66A8-E15F0A34111A}"/>
              </a:ext>
            </a:extLst>
          </p:cNvPr>
          <p:cNvSpPr>
            <a:spLocks noGrp="1"/>
          </p:cNvSpPr>
          <p:nvPr>
            <p:ph type="sldNum" sz="quarter" idx="10"/>
          </p:nvPr>
        </p:nvSpPr>
        <p:spPr>
          <a:xfrm>
            <a:off x="11011710" y="6356350"/>
            <a:ext cx="956770" cy="365125"/>
          </a:xfrm>
          <a:prstGeom prst="rect">
            <a:avLst/>
          </a:prstGeom>
        </p:spPr>
        <p:txBody>
          <a:bodyPr/>
          <a:lstStyle/>
          <a:p>
            <a:fld id="{893D5A5E-66CB-4D5C-8784-CE1BBF57F9BA}" type="slidenum">
              <a:rPr lang="en-GB" smtClean="0"/>
              <a:t>‹Nº›</a:t>
            </a:fld>
            <a:endParaRPr lang="en-GB"/>
          </a:p>
        </p:txBody>
      </p:sp>
      <p:sp>
        <p:nvSpPr>
          <p:cNvPr id="5" name="Marcador de gráfico 4">
            <a:extLst>
              <a:ext uri="{FF2B5EF4-FFF2-40B4-BE49-F238E27FC236}">
                <a16:creationId xmlns:a16="http://schemas.microsoft.com/office/drawing/2014/main" id="{FD8B0FE4-B84B-3EEF-120B-620F9035B9E3}"/>
              </a:ext>
            </a:extLst>
          </p:cNvPr>
          <p:cNvSpPr>
            <a:spLocks noGrp="1"/>
          </p:cNvSpPr>
          <p:nvPr>
            <p:ph type="chart" sz="quarter" idx="11"/>
          </p:nvPr>
        </p:nvSpPr>
        <p:spPr>
          <a:xfrm>
            <a:off x="300037" y="2065020"/>
            <a:ext cx="3839884" cy="4100829"/>
          </a:xfrm>
        </p:spPr>
        <p:txBody>
          <a:bodyPr/>
          <a:lstStyle/>
          <a:p>
            <a:r>
              <a:rPr lang="es-ES"/>
              <a:t>Haga clic en el icono para agregar un gráfico</a:t>
            </a:r>
            <a:endParaRPr lang="en-GB"/>
          </a:p>
        </p:txBody>
      </p:sp>
      <p:sp>
        <p:nvSpPr>
          <p:cNvPr id="7" name="Marcador de texto 6">
            <a:extLst>
              <a:ext uri="{FF2B5EF4-FFF2-40B4-BE49-F238E27FC236}">
                <a16:creationId xmlns:a16="http://schemas.microsoft.com/office/drawing/2014/main" id="{7DAD2836-A36C-0237-FAC1-DDC8285ABD28}"/>
              </a:ext>
            </a:extLst>
          </p:cNvPr>
          <p:cNvSpPr>
            <a:spLocks noGrp="1"/>
          </p:cNvSpPr>
          <p:nvPr>
            <p:ph type="body" sz="quarter" idx="12" hasCustomPrompt="1"/>
          </p:nvPr>
        </p:nvSpPr>
        <p:spPr>
          <a:xfrm>
            <a:off x="300038" y="1112519"/>
            <a:ext cx="3840162" cy="838200"/>
          </a:xfrm>
        </p:spPr>
        <p:txBody>
          <a:bodyPr/>
          <a:lstStyle>
            <a:lvl1pPr marL="0" indent="0" algn="ctr">
              <a:buNone/>
              <a:defRPr>
                <a:solidFill>
                  <a:schemeClr val="tx1">
                    <a:lumMod val="75000"/>
                    <a:lumOff val="25000"/>
                  </a:schemeClr>
                </a:solidFill>
              </a:defRPr>
            </a:lvl1pPr>
          </a:lstStyle>
          <a:p>
            <a:pPr lvl="0"/>
            <a:r>
              <a:rPr lang="es-ES"/>
              <a:t>Haga clic para introducir un título</a:t>
            </a:r>
            <a:endParaRPr lang="en-GB"/>
          </a:p>
        </p:txBody>
      </p:sp>
      <p:sp>
        <p:nvSpPr>
          <p:cNvPr id="9" name="Marcador de texto 8">
            <a:extLst>
              <a:ext uri="{FF2B5EF4-FFF2-40B4-BE49-F238E27FC236}">
                <a16:creationId xmlns:a16="http://schemas.microsoft.com/office/drawing/2014/main" id="{E23FA6FB-F5E3-BA02-73D2-13239448A645}"/>
              </a:ext>
            </a:extLst>
          </p:cNvPr>
          <p:cNvSpPr>
            <a:spLocks noGrp="1"/>
          </p:cNvSpPr>
          <p:nvPr>
            <p:ph type="body" sz="quarter" idx="13"/>
          </p:nvPr>
        </p:nvSpPr>
        <p:spPr>
          <a:xfrm>
            <a:off x="4843305" y="1331905"/>
            <a:ext cx="6631913" cy="483394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6" name="Marcador de texto 61">
            <a:extLst>
              <a:ext uri="{FF2B5EF4-FFF2-40B4-BE49-F238E27FC236}">
                <a16:creationId xmlns:a16="http://schemas.microsoft.com/office/drawing/2014/main" id="{26DF0560-2418-9413-4A0A-74A71B8DC57A}"/>
              </a:ext>
            </a:extLst>
          </p:cNvPr>
          <p:cNvSpPr>
            <a:spLocks noGrp="1"/>
          </p:cNvSpPr>
          <p:nvPr>
            <p:ph type="body" sz="quarter" idx="17"/>
          </p:nvPr>
        </p:nvSpPr>
        <p:spPr>
          <a:xfrm>
            <a:off x="325438" y="6380163"/>
            <a:ext cx="10525125" cy="365125"/>
          </a:xfrm>
        </p:spPr>
        <p:txBody>
          <a:bodyPr>
            <a:no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s-ES"/>
              <a:t>Haga clic para modificar los estilos de texto del patrón</a:t>
            </a:r>
          </a:p>
          <a:p>
            <a:pPr lvl="1"/>
            <a:r>
              <a:rPr lang="es-ES"/>
              <a:t>Segundo nivel</a:t>
            </a:r>
          </a:p>
        </p:txBody>
      </p:sp>
    </p:spTree>
    <p:extLst>
      <p:ext uri="{BB962C8B-B14F-4D97-AF65-F5344CB8AC3E}">
        <p14:creationId xmlns:p14="http://schemas.microsoft.com/office/powerpoint/2010/main" val="39853175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0A3295-0420-A8A9-7F43-F583B9BCC5CC}"/>
              </a:ext>
            </a:extLst>
          </p:cNvPr>
          <p:cNvSpPr>
            <a:spLocks noGrp="1"/>
          </p:cNvSpPr>
          <p:nvPr>
            <p:ph type="title"/>
          </p:nvPr>
        </p:nvSpPr>
        <p:spPr>
          <a:xfrm>
            <a:off x="460200" y="1074419"/>
            <a:ext cx="4311826" cy="1219200"/>
          </a:xfrm>
          <a:prstGeom prst="rect">
            <a:avLst/>
          </a:prstGeom>
        </p:spPr>
        <p:txBody>
          <a:bodyPr anchor="ctr"/>
          <a:lstStyle>
            <a:lvl1pPr>
              <a:defRPr sz="3200">
                <a:solidFill>
                  <a:schemeClr val="tx1"/>
                </a:solidFill>
              </a:defRPr>
            </a:lvl1p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6373293E-B9C5-C327-7B85-9891562923AA}"/>
              </a:ext>
            </a:extLst>
          </p:cNvPr>
          <p:cNvSpPr>
            <a:spLocks noGrp="1"/>
          </p:cNvSpPr>
          <p:nvPr>
            <p:ph idx="1" hasCustomPrompt="1"/>
          </p:nvPr>
        </p:nvSpPr>
        <p:spPr>
          <a:xfrm>
            <a:off x="5183188" y="1074419"/>
            <a:ext cx="6460172" cy="505740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añadir gráficos o tablas</a:t>
            </a:r>
          </a:p>
        </p:txBody>
      </p:sp>
      <p:sp>
        <p:nvSpPr>
          <p:cNvPr id="4" name="Marcador de texto 3">
            <a:extLst>
              <a:ext uri="{FF2B5EF4-FFF2-40B4-BE49-F238E27FC236}">
                <a16:creationId xmlns:a16="http://schemas.microsoft.com/office/drawing/2014/main" id="{AB5E6B54-0817-9BC8-0FCE-ECF0B37083CC}"/>
              </a:ext>
            </a:extLst>
          </p:cNvPr>
          <p:cNvSpPr>
            <a:spLocks noGrp="1"/>
          </p:cNvSpPr>
          <p:nvPr>
            <p:ph type="body" sz="half" idx="2"/>
          </p:nvPr>
        </p:nvSpPr>
        <p:spPr>
          <a:xfrm>
            <a:off x="460200" y="2518138"/>
            <a:ext cx="4311826" cy="3613690"/>
          </a:xfrm>
        </p:spPr>
        <p:txBody>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002A517-16B2-F98E-FC24-7F63BCA05D3F}"/>
              </a:ext>
            </a:extLst>
          </p:cNvPr>
          <p:cNvSpPr>
            <a:spLocks noGrp="1"/>
          </p:cNvSpPr>
          <p:nvPr>
            <p:ph type="dt" sz="half" idx="10"/>
          </p:nvPr>
        </p:nvSpPr>
        <p:spPr/>
        <p:txBody>
          <a:bodyPr/>
          <a:lstStyle/>
          <a:p>
            <a:fld id="{DB27495E-F5D3-4319-9864-B175ACF88E0F}" type="datetimeFigureOut">
              <a:rPr lang="en-GB" smtClean="0"/>
              <a:t>20/03/2026</a:t>
            </a:fld>
            <a:endParaRPr lang="en-GB"/>
          </a:p>
        </p:txBody>
      </p:sp>
      <p:sp>
        <p:nvSpPr>
          <p:cNvPr id="6" name="Marcador de pie de página 5">
            <a:extLst>
              <a:ext uri="{FF2B5EF4-FFF2-40B4-BE49-F238E27FC236}">
                <a16:creationId xmlns:a16="http://schemas.microsoft.com/office/drawing/2014/main" id="{CA2E8000-E382-D293-7DFE-91E4C2AB94F4}"/>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412EEAEB-4C15-2A90-4103-CB18DE7AFBE4}"/>
              </a:ext>
            </a:extLst>
          </p:cNvPr>
          <p:cNvSpPr>
            <a:spLocks noGrp="1"/>
          </p:cNvSpPr>
          <p:nvPr>
            <p:ph type="sldNum" sz="quarter" idx="12"/>
          </p:nvPr>
        </p:nvSpPr>
        <p:spPr>
          <a:xfrm>
            <a:off x="11011710" y="6356350"/>
            <a:ext cx="956770" cy="365125"/>
          </a:xfrm>
          <a:prstGeom prst="rect">
            <a:avLst/>
          </a:prstGeom>
        </p:spPr>
        <p:txBody>
          <a:bodyPr/>
          <a:lstStyle/>
          <a:p>
            <a:fld id="{893D5A5E-66CB-4D5C-8784-CE1BBF57F9BA}" type="slidenum">
              <a:rPr lang="en-GB" smtClean="0"/>
              <a:t>‹Nº›</a:t>
            </a:fld>
            <a:endParaRPr lang="en-GB"/>
          </a:p>
        </p:txBody>
      </p:sp>
    </p:spTree>
    <p:extLst>
      <p:ext uri="{BB962C8B-B14F-4D97-AF65-F5344CB8AC3E}">
        <p14:creationId xmlns:p14="http://schemas.microsoft.com/office/powerpoint/2010/main" val="10979879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D99655-F877-1577-102B-EF1209156E00}"/>
              </a:ext>
            </a:extLst>
          </p:cNvPr>
          <p:cNvSpPr>
            <a:spLocks noGrp="1"/>
          </p:cNvSpPr>
          <p:nvPr>
            <p:ph type="title"/>
          </p:nvPr>
        </p:nvSpPr>
        <p:spPr>
          <a:xfrm>
            <a:off x="460200" y="1135380"/>
            <a:ext cx="4311826" cy="1287780"/>
          </a:xfrm>
          <a:prstGeom prst="rect">
            <a:avLst/>
          </a:prstGeom>
        </p:spPr>
        <p:txBody>
          <a:bodyPr anchor="b"/>
          <a:lstStyle>
            <a:lvl1pPr>
              <a:defRPr sz="3200">
                <a:solidFill>
                  <a:schemeClr val="tx1"/>
                </a:solidFill>
              </a:defRPr>
            </a:lvl1pPr>
          </a:lstStyle>
          <a:p>
            <a:r>
              <a:rPr lang="es-ES"/>
              <a:t>Haga clic para modificar el estilo de título del patrón</a:t>
            </a:r>
            <a:endParaRPr lang="en-GB"/>
          </a:p>
        </p:txBody>
      </p:sp>
      <p:sp>
        <p:nvSpPr>
          <p:cNvPr id="3" name="Marcador de posición de imagen 2">
            <a:extLst>
              <a:ext uri="{FF2B5EF4-FFF2-40B4-BE49-F238E27FC236}">
                <a16:creationId xmlns:a16="http://schemas.microsoft.com/office/drawing/2014/main" id="{32AB0461-6B82-AC23-719C-2A397DE5A9DF}"/>
              </a:ext>
            </a:extLst>
          </p:cNvPr>
          <p:cNvSpPr>
            <a:spLocks noGrp="1"/>
          </p:cNvSpPr>
          <p:nvPr>
            <p:ph type="pic" idx="1"/>
          </p:nvPr>
        </p:nvSpPr>
        <p:spPr>
          <a:xfrm>
            <a:off x="5183188" y="1135380"/>
            <a:ext cx="6597332" cy="5036820"/>
          </a:xfrm>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GB"/>
          </a:p>
        </p:txBody>
      </p:sp>
      <p:sp>
        <p:nvSpPr>
          <p:cNvPr id="4" name="Marcador de texto 3">
            <a:extLst>
              <a:ext uri="{FF2B5EF4-FFF2-40B4-BE49-F238E27FC236}">
                <a16:creationId xmlns:a16="http://schemas.microsoft.com/office/drawing/2014/main" id="{9CB006B6-4EAD-017B-6B1E-C01C0D61970C}"/>
              </a:ext>
            </a:extLst>
          </p:cNvPr>
          <p:cNvSpPr>
            <a:spLocks noGrp="1"/>
          </p:cNvSpPr>
          <p:nvPr>
            <p:ph type="body" sz="half" idx="2"/>
          </p:nvPr>
        </p:nvSpPr>
        <p:spPr>
          <a:xfrm>
            <a:off x="460200" y="2552697"/>
            <a:ext cx="4311826" cy="361950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58552D2-3A46-1027-4FB4-DFF5C2A541CB}"/>
              </a:ext>
            </a:extLst>
          </p:cNvPr>
          <p:cNvSpPr>
            <a:spLocks noGrp="1"/>
          </p:cNvSpPr>
          <p:nvPr>
            <p:ph type="dt" sz="half" idx="10"/>
          </p:nvPr>
        </p:nvSpPr>
        <p:spPr/>
        <p:txBody>
          <a:bodyPr/>
          <a:lstStyle/>
          <a:p>
            <a:fld id="{DB27495E-F5D3-4319-9864-B175ACF88E0F}" type="datetimeFigureOut">
              <a:rPr lang="en-GB" smtClean="0"/>
              <a:t>20/03/2026</a:t>
            </a:fld>
            <a:endParaRPr lang="en-GB"/>
          </a:p>
        </p:txBody>
      </p:sp>
      <p:sp>
        <p:nvSpPr>
          <p:cNvPr id="6" name="Marcador de pie de página 5">
            <a:extLst>
              <a:ext uri="{FF2B5EF4-FFF2-40B4-BE49-F238E27FC236}">
                <a16:creationId xmlns:a16="http://schemas.microsoft.com/office/drawing/2014/main" id="{12D6506C-05C9-87A9-84D2-171EB47016D6}"/>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E8F1E930-A327-8E8E-4EAF-68A59E71BA44}"/>
              </a:ext>
            </a:extLst>
          </p:cNvPr>
          <p:cNvSpPr>
            <a:spLocks noGrp="1"/>
          </p:cNvSpPr>
          <p:nvPr>
            <p:ph type="sldNum" sz="quarter" idx="12"/>
          </p:nvPr>
        </p:nvSpPr>
        <p:spPr>
          <a:xfrm>
            <a:off x="11011710" y="6356350"/>
            <a:ext cx="956770" cy="365125"/>
          </a:xfrm>
          <a:prstGeom prst="rect">
            <a:avLst/>
          </a:prstGeom>
        </p:spPr>
        <p:txBody>
          <a:bodyPr/>
          <a:lstStyle/>
          <a:p>
            <a:fld id="{893D5A5E-66CB-4D5C-8784-CE1BBF57F9BA}" type="slidenum">
              <a:rPr lang="en-GB" smtClean="0"/>
              <a:t>‹Nº›</a:t>
            </a:fld>
            <a:endParaRPr lang="en-GB"/>
          </a:p>
        </p:txBody>
      </p:sp>
    </p:spTree>
    <p:extLst>
      <p:ext uri="{BB962C8B-B14F-4D97-AF65-F5344CB8AC3E}">
        <p14:creationId xmlns:p14="http://schemas.microsoft.com/office/powerpoint/2010/main" val="2293844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4E0B53-7599-AB6A-C632-EA051FD8C91E}"/>
              </a:ext>
            </a:extLst>
          </p:cNvPr>
          <p:cNvSpPr>
            <a:spLocks noGrp="1"/>
          </p:cNvSpPr>
          <p:nvPr>
            <p:ph type="title"/>
          </p:nvPr>
        </p:nvSpPr>
        <p:spPr>
          <a:xfrm>
            <a:off x="398318" y="339726"/>
            <a:ext cx="8631906" cy="561026"/>
          </a:xfrm>
          <a:prstGeom prst="rect">
            <a:avLst/>
          </a:prstGeom>
        </p:spPr>
        <p:txBody>
          <a:bodyPr/>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A6185AB8-522F-404A-AADD-11A346AFFBC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8709FF63-FCE0-3C6C-32A4-5A76518C07A0}"/>
              </a:ext>
            </a:extLst>
          </p:cNvPr>
          <p:cNvSpPr>
            <a:spLocks noGrp="1"/>
          </p:cNvSpPr>
          <p:nvPr>
            <p:ph type="dt" sz="half" idx="10"/>
          </p:nvPr>
        </p:nvSpPr>
        <p:spPr/>
        <p:txBody>
          <a:bodyPr/>
          <a:lstStyle/>
          <a:p>
            <a:fld id="{DB27495E-F5D3-4319-9864-B175ACF88E0F}" type="datetimeFigureOut">
              <a:rPr lang="en-GB" smtClean="0"/>
              <a:t>20/03/2026</a:t>
            </a:fld>
            <a:endParaRPr lang="en-GB"/>
          </a:p>
        </p:txBody>
      </p:sp>
      <p:sp>
        <p:nvSpPr>
          <p:cNvPr id="5" name="Marcador de pie de página 4">
            <a:extLst>
              <a:ext uri="{FF2B5EF4-FFF2-40B4-BE49-F238E27FC236}">
                <a16:creationId xmlns:a16="http://schemas.microsoft.com/office/drawing/2014/main" id="{FB210A8A-B3B4-2A85-08CB-31449DD56FF4}"/>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A2861AF9-5AB4-DB4E-0BB9-C439D7B6A1C4}"/>
              </a:ext>
            </a:extLst>
          </p:cNvPr>
          <p:cNvSpPr>
            <a:spLocks noGrp="1"/>
          </p:cNvSpPr>
          <p:nvPr>
            <p:ph type="sldNum" sz="quarter" idx="12"/>
          </p:nvPr>
        </p:nvSpPr>
        <p:spPr>
          <a:xfrm>
            <a:off x="11011710" y="6356350"/>
            <a:ext cx="956770" cy="365125"/>
          </a:xfrm>
          <a:prstGeom prst="rect">
            <a:avLst/>
          </a:prstGeom>
        </p:spPr>
        <p:txBody>
          <a:bodyPr/>
          <a:lstStyle/>
          <a:p>
            <a:fld id="{893D5A5E-66CB-4D5C-8784-CE1BBF57F9BA}" type="slidenum">
              <a:rPr lang="en-GB" smtClean="0"/>
              <a:t>‹Nº›</a:t>
            </a:fld>
            <a:endParaRPr lang="en-GB"/>
          </a:p>
        </p:txBody>
      </p:sp>
    </p:spTree>
    <p:extLst>
      <p:ext uri="{BB962C8B-B14F-4D97-AF65-F5344CB8AC3E}">
        <p14:creationId xmlns:p14="http://schemas.microsoft.com/office/powerpoint/2010/main" val="15450692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8E53F4A-4113-5E8D-B10A-DA6B578F1645}"/>
              </a:ext>
            </a:extLst>
          </p:cNvPr>
          <p:cNvSpPr>
            <a:spLocks noGrp="1"/>
          </p:cNvSpPr>
          <p:nvPr>
            <p:ph type="title" orient="vert" hasCustomPrompt="1"/>
          </p:nvPr>
        </p:nvSpPr>
        <p:spPr>
          <a:xfrm>
            <a:off x="8724900" y="1165859"/>
            <a:ext cx="2994660" cy="5011103"/>
          </a:xfrm>
          <a:prstGeom prst="rect">
            <a:avLst/>
          </a:prstGeom>
        </p:spPr>
        <p:txBody>
          <a:bodyPr vert="eaVert" anchor="t"/>
          <a:lstStyle>
            <a:lvl1pPr algn="l">
              <a:defRPr/>
            </a:lvl1pPr>
          </a:lstStyle>
          <a:p>
            <a:r>
              <a:rPr lang="es-ES"/>
              <a:t>Haga clic para modificar el </a:t>
            </a:r>
            <a:r>
              <a:rPr kumimoji="0" lang="es-ES" sz="2800" b="1" i="0" u="none" strike="noStrike" kern="1200" cap="none" spc="0" normalizeH="0" baseline="0" noProof="0">
                <a:ln>
                  <a:noFill/>
                </a:ln>
                <a:solidFill>
                  <a:prstClr val="black"/>
                </a:solidFill>
                <a:effectLst/>
                <a:uLnTx/>
                <a:uFillTx/>
                <a:latin typeface="Arial" panose="020B0604020202020204"/>
                <a:ea typeface="+mj-ea"/>
                <a:cs typeface="+mj-cs"/>
              </a:rPr>
              <a:t>Haga clic para modificar el estilo de título del patrón</a:t>
            </a:r>
            <a:r>
              <a:rPr lang="es-ES"/>
              <a:t>stilo de título del patrón</a:t>
            </a:r>
            <a:endParaRPr lang="en-GB"/>
          </a:p>
        </p:txBody>
      </p:sp>
      <p:sp>
        <p:nvSpPr>
          <p:cNvPr id="3" name="Marcador de texto vertical 2">
            <a:extLst>
              <a:ext uri="{FF2B5EF4-FFF2-40B4-BE49-F238E27FC236}">
                <a16:creationId xmlns:a16="http://schemas.microsoft.com/office/drawing/2014/main" id="{4F077FE9-B22F-C73A-5EB2-37D74E2C8BB9}"/>
              </a:ext>
            </a:extLst>
          </p:cNvPr>
          <p:cNvSpPr>
            <a:spLocks noGrp="1"/>
          </p:cNvSpPr>
          <p:nvPr>
            <p:ph type="body" orient="vert" idx="1"/>
          </p:nvPr>
        </p:nvSpPr>
        <p:spPr>
          <a:xfrm>
            <a:off x="460199" y="1165859"/>
            <a:ext cx="8112301" cy="5011103"/>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A6F67334-7A05-8F10-D146-D8B16E7FF3C4}"/>
              </a:ext>
            </a:extLst>
          </p:cNvPr>
          <p:cNvSpPr>
            <a:spLocks noGrp="1"/>
          </p:cNvSpPr>
          <p:nvPr>
            <p:ph type="dt" sz="half" idx="10"/>
          </p:nvPr>
        </p:nvSpPr>
        <p:spPr/>
        <p:txBody>
          <a:bodyPr/>
          <a:lstStyle/>
          <a:p>
            <a:fld id="{DB27495E-F5D3-4319-9864-B175ACF88E0F}" type="datetimeFigureOut">
              <a:rPr lang="en-GB" smtClean="0"/>
              <a:t>20/03/2026</a:t>
            </a:fld>
            <a:endParaRPr lang="en-GB"/>
          </a:p>
        </p:txBody>
      </p:sp>
      <p:sp>
        <p:nvSpPr>
          <p:cNvPr id="5" name="Marcador de pie de página 4">
            <a:extLst>
              <a:ext uri="{FF2B5EF4-FFF2-40B4-BE49-F238E27FC236}">
                <a16:creationId xmlns:a16="http://schemas.microsoft.com/office/drawing/2014/main" id="{88227378-42C9-6F29-9975-FDA02C73BE39}"/>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C425AE3B-ED6D-0B16-B58A-BBBDDF5E17A2}"/>
              </a:ext>
            </a:extLst>
          </p:cNvPr>
          <p:cNvSpPr>
            <a:spLocks noGrp="1"/>
          </p:cNvSpPr>
          <p:nvPr>
            <p:ph type="sldNum" sz="quarter" idx="12"/>
          </p:nvPr>
        </p:nvSpPr>
        <p:spPr>
          <a:xfrm>
            <a:off x="11011710" y="6356350"/>
            <a:ext cx="956770" cy="365125"/>
          </a:xfrm>
          <a:prstGeom prst="rect">
            <a:avLst/>
          </a:prstGeom>
        </p:spPr>
        <p:txBody>
          <a:bodyPr/>
          <a:lstStyle/>
          <a:p>
            <a:fld id="{893D5A5E-66CB-4D5C-8784-CE1BBF57F9BA}" type="slidenum">
              <a:rPr lang="en-GB" smtClean="0"/>
              <a:t>‹Nº›</a:t>
            </a:fld>
            <a:endParaRPr lang="en-GB"/>
          </a:p>
        </p:txBody>
      </p:sp>
    </p:spTree>
    <p:extLst>
      <p:ext uri="{BB962C8B-B14F-4D97-AF65-F5344CB8AC3E}">
        <p14:creationId xmlns:p14="http://schemas.microsoft.com/office/powerpoint/2010/main" val="36493322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cSld name="1_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B722931-0519-4E1C-1D91-F81EB0AFDFDF}"/>
              </a:ext>
            </a:extLst>
          </p:cNvPr>
          <p:cNvSpPr>
            <a:spLocks noGrp="1"/>
          </p:cNvSpPr>
          <p:nvPr>
            <p:ph type="dt" sz="half" idx="10"/>
          </p:nvPr>
        </p:nvSpPr>
        <p:spPr/>
        <p:txBody>
          <a:bodyPr/>
          <a:lstStyle/>
          <a:p>
            <a:fld id="{8AE9784D-6778-4B3E-81AB-2ECC0941DA31}" type="datetimeFigureOut">
              <a:rPr lang="es-ES" smtClean="0"/>
              <a:t>20/03/2026</a:t>
            </a:fld>
            <a:endParaRPr lang="es-ES"/>
          </a:p>
        </p:txBody>
      </p:sp>
      <p:sp>
        <p:nvSpPr>
          <p:cNvPr id="3" name="Marcador de pie de página 2">
            <a:extLst>
              <a:ext uri="{FF2B5EF4-FFF2-40B4-BE49-F238E27FC236}">
                <a16:creationId xmlns:a16="http://schemas.microsoft.com/office/drawing/2014/main" id="{78E88A9D-A53D-82EC-8968-46753A86F303}"/>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7BB5FF13-D65D-F2EB-5AE8-C4AD8EF59345}"/>
              </a:ext>
            </a:extLst>
          </p:cNvPr>
          <p:cNvSpPr>
            <a:spLocks noGrp="1"/>
          </p:cNvSpPr>
          <p:nvPr>
            <p:ph type="sldNum" sz="quarter" idx="12"/>
          </p:nvPr>
        </p:nvSpPr>
        <p:spPr/>
        <p:txBody>
          <a:bodyPr/>
          <a:lstStyle/>
          <a:p>
            <a:fld id="{D3BD4DBB-FC83-4875-8DE1-949DA10B52FC}" type="slidenum">
              <a:rPr lang="es-ES" smtClean="0"/>
              <a:t>‹Nº›</a:t>
            </a:fld>
            <a:endParaRPr lang="es-ES"/>
          </a:p>
        </p:txBody>
      </p:sp>
    </p:spTree>
    <p:extLst>
      <p:ext uri="{BB962C8B-B14F-4D97-AF65-F5344CB8AC3E}">
        <p14:creationId xmlns:p14="http://schemas.microsoft.com/office/powerpoint/2010/main" val="39198154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Diapositiva de título alternativ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F2CF10-40AD-DFB2-835A-DBD3C03DB67F}"/>
              </a:ext>
            </a:extLst>
          </p:cNvPr>
          <p:cNvSpPr>
            <a:spLocks noGrp="1"/>
          </p:cNvSpPr>
          <p:nvPr>
            <p:ph type="ctrTitle"/>
          </p:nvPr>
        </p:nvSpPr>
        <p:spPr>
          <a:xfrm>
            <a:off x="1524000" y="1342417"/>
            <a:ext cx="9144000" cy="2568102"/>
          </a:xfrm>
        </p:spPr>
        <p:txBody>
          <a:bodyPr anchor="b"/>
          <a:lstStyle>
            <a:lvl1pPr algn="ctr">
              <a:defRPr sz="6000">
                <a:solidFill>
                  <a:schemeClr val="tx2"/>
                </a:solidFill>
              </a:defRPr>
            </a:lvl1pPr>
          </a:lstStyle>
          <a:p>
            <a:r>
              <a:rPr lang="es-ES"/>
              <a:t>Haga clic para modificar el estilo de título del patrón</a:t>
            </a:r>
            <a:endParaRPr lang="en-GB"/>
          </a:p>
        </p:txBody>
      </p:sp>
      <p:sp>
        <p:nvSpPr>
          <p:cNvPr id="3" name="Subtítulo 2">
            <a:extLst>
              <a:ext uri="{FF2B5EF4-FFF2-40B4-BE49-F238E27FC236}">
                <a16:creationId xmlns:a16="http://schemas.microsoft.com/office/drawing/2014/main" id="{1E0F8FE6-A186-8E40-D1FC-16A578A51629}"/>
              </a:ext>
            </a:extLst>
          </p:cNvPr>
          <p:cNvSpPr>
            <a:spLocks noGrp="1"/>
          </p:cNvSpPr>
          <p:nvPr>
            <p:ph type="subTitle" idx="1"/>
          </p:nvPr>
        </p:nvSpPr>
        <p:spPr>
          <a:xfrm>
            <a:off x="1524000" y="4124528"/>
            <a:ext cx="9144000" cy="113327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GB"/>
          </a:p>
        </p:txBody>
      </p:sp>
      <p:sp>
        <p:nvSpPr>
          <p:cNvPr id="7" name="Marcador de fecha 6">
            <a:extLst>
              <a:ext uri="{FF2B5EF4-FFF2-40B4-BE49-F238E27FC236}">
                <a16:creationId xmlns:a16="http://schemas.microsoft.com/office/drawing/2014/main" id="{CFF34AFD-067C-6DAD-ABA3-49BE01A45E88}"/>
              </a:ext>
            </a:extLst>
          </p:cNvPr>
          <p:cNvSpPr>
            <a:spLocks noGrp="1"/>
          </p:cNvSpPr>
          <p:nvPr>
            <p:ph type="dt" sz="half" idx="10"/>
          </p:nvPr>
        </p:nvSpPr>
        <p:spPr/>
        <p:txBody>
          <a:bodyPr/>
          <a:lstStyle/>
          <a:p>
            <a:pPr algn="r"/>
            <a:fld id="{B7747585-D01E-413F-8003-E30858BF987D}" type="datetimeFigureOut">
              <a:rPr lang="en-GB" smtClean="0"/>
              <a:pPr algn="r"/>
              <a:t>20/03/2026</a:t>
            </a:fld>
            <a:endParaRPr lang="en-GB"/>
          </a:p>
        </p:txBody>
      </p:sp>
      <p:sp>
        <p:nvSpPr>
          <p:cNvPr id="8" name="Marcador de pie de página 7">
            <a:extLst>
              <a:ext uri="{FF2B5EF4-FFF2-40B4-BE49-F238E27FC236}">
                <a16:creationId xmlns:a16="http://schemas.microsoft.com/office/drawing/2014/main" id="{A9650958-8B51-E704-3C91-DC8912DB9573}"/>
              </a:ext>
            </a:extLst>
          </p:cNvPr>
          <p:cNvSpPr>
            <a:spLocks noGrp="1"/>
          </p:cNvSpPr>
          <p:nvPr>
            <p:ph type="ftr" sz="quarter" idx="11"/>
          </p:nvPr>
        </p:nvSpPr>
        <p:spPr/>
        <p:txBody>
          <a:bodyPr/>
          <a:lstStyle/>
          <a:p>
            <a:endParaRPr lang="en-GB"/>
          </a:p>
        </p:txBody>
      </p:sp>
      <p:sp>
        <p:nvSpPr>
          <p:cNvPr id="9" name="Marcador de número de diapositiva 8">
            <a:extLst>
              <a:ext uri="{FF2B5EF4-FFF2-40B4-BE49-F238E27FC236}">
                <a16:creationId xmlns:a16="http://schemas.microsoft.com/office/drawing/2014/main" id="{56B8EA55-38E5-FB11-3DDB-2B7B6B8EFBC3}"/>
              </a:ext>
            </a:extLst>
          </p:cNvPr>
          <p:cNvSpPr>
            <a:spLocks noGrp="1"/>
          </p:cNvSpPr>
          <p:nvPr>
            <p:ph type="sldNum" sz="quarter" idx="12"/>
          </p:nvPr>
        </p:nvSpPr>
        <p:spPr>
          <a:xfrm>
            <a:off x="11011710" y="6356350"/>
            <a:ext cx="956770" cy="365125"/>
          </a:xfrm>
          <a:prstGeom prst="rect">
            <a:avLst/>
          </a:prstGeom>
        </p:spPr>
        <p:txBody>
          <a:bodyPr/>
          <a:lstStyle/>
          <a:p>
            <a:fld id="{D9DA6B49-279E-40B1-8B1E-6267C6F5A797}" type="slidenum">
              <a:rPr lang="en-GB" smtClean="0"/>
              <a:t>‹Nº›</a:t>
            </a:fld>
            <a:endParaRPr lang="en-GB"/>
          </a:p>
        </p:txBody>
      </p:sp>
    </p:spTree>
    <p:extLst>
      <p:ext uri="{BB962C8B-B14F-4D97-AF65-F5344CB8AC3E}">
        <p14:creationId xmlns:p14="http://schemas.microsoft.com/office/powerpoint/2010/main" val="22139194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0B33AC-1F71-93E6-56E2-8D64F503B4AE}"/>
              </a:ext>
            </a:extLst>
          </p:cNvPr>
          <p:cNvSpPr>
            <a:spLocks noGrp="1"/>
          </p:cNvSpPr>
          <p:nvPr>
            <p:ph type="title"/>
          </p:nvPr>
        </p:nvSpPr>
        <p:spPr>
          <a:xfrm>
            <a:off x="460199" y="1297022"/>
            <a:ext cx="7568363" cy="2704289"/>
          </a:xfrm>
        </p:spPr>
        <p:txBody>
          <a:bodyPr anchor="b"/>
          <a:lstStyle>
            <a:lvl1pPr>
              <a:defRPr sz="6000">
                <a:solidFill>
                  <a:schemeClr val="tx2"/>
                </a:solidFill>
              </a:defRPr>
            </a:lvl1p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59F29A1E-498F-7103-8D3C-B63E2774EAF3}"/>
              </a:ext>
            </a:extLst>
          </p:cNvPr>
          <p:cNvSpPr>
            <a:spLocks noGrp="1"/>
          </p:cNvSpPr>
          <p:nvPr>
            <p:ph type="body" idx="1"/>
          </p:nvPr>
        </p:nvSpPr>
        <p:spPr>
          <a:xfrm>
            <a:off x="460199" y="4306111"/>
            <a:ext cx="7568363" cy="1783539"/>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302BD38C-BBB8-18D8-9DE3-9F6B0C3ECB2A}"/>
              </a:ext>
            </a:extLst>
          </p:cNvPr>
          <p:cNvSpPr>
            <a:spLocks noGrp="1"/>
          </p:cNvSpPr>
          <p:nvPr>
            <p:ph type="dt" sz="half" idx="10"/>
          </p:nvPr>
        </p:nvSpPr>
        <p:spPr/>
        <p:txBody>
          <a:bodyPr/>
          <a:lstStyle/>
          <a:p>
            <a:fld id="{B7747585-D01E-413F-8003-E30858BF987D}" type="datetimeFigureOut">
              <a:rPr lang="en-GB" smtClean="0"/>
              <a:t>20/03/2026</a:t>
            </a:fld>
            <a:endParaRPr lang="en-GB"/>
          </a:p>
        </p:txBody>
      </p:sp>
      <p:sp>
        <p:nvSpPr>
          <p:cNvPr id="5" name="Marcador de pie de página 4">
            <a:extLst>
              <a:ext uri="{FF2B5EF4-FFF2-40B4-BE49-F238E27FC236}">
                <a16:creationId xmlns:a16="http://schemas.microsoft.com/office/drawing/2014/main" id="{2302F5E3-A6B8-EF05-DAFE-D91765FFDF87}"/>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1FA08D60-6183-C7FC-35C9-65E4F9438520}"/>
              </a:ext>
            </a:extLst>
          </p:cNvPr>
          <p:cNvSpPr>
            <a:spLocks noGrp="1"/>
          </p:cNvSpPr>
          <p:nvPr>
            <p:ph type="sldNum" sz="quarter" idx="12"/>
          </p:nvPr>
        </p:nvSpPr>
        <p:spPr>
          <a:xfrm>
            <a:off x="11011710" y="6356350"/>
            <a:ext cx="956770" cy="365125"/>
          </a:xfrm>
          <a:prstGeom prst="rect">
            <a:avLst/>
          </a:prstGeom>
        </p:spPr>
        <p:txBody>
          <a:bodyPr/>
          <a:lstStyle/>
          <a:p>
            <a:fld id="{D9DA6B49-279E-40B1-8B1E-6267C6F5A797}" type="slidenum">
              <a:rPr lang="en-GB" smtClean="0"/>
              <a:t>‹Nº›</a:t>
            </a:fld>
            <a:endParaRPr lang="en-GB"/>
          </a:p>
        </p:txBody>
      </p:sp>
    </p:spTree>
    <p:extLst>
      <p:ext uri="{BB962C8B-B14F-4D97-AF65-F5344CB8AC3E}">
        <p14:creationId xmlns:p14="http://schemas.microsoft.com/office/powerpoint/2010/main" val="35867608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Índice 6 items">
    <p:bg>
      <p:bgPr>
        <a:solidFill>
          <a:schemeClr val="bg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A0D9AD-3F86-E133-1134-1C8A8CA17D4F}"/>
              </a:ext>
            </a:extLst>
          </p:cNvPr>
          <p:cNvSpPr>
            <a:spLocks noGrp="1"/>
          </p:cNvSpPr>
          <p:nvPr>
            <p:ph type="title" hasCustomPrompt="1"/>
          </p:nvPr>
        </p:nvSpPr>
        <p:spPr>
          <a:xfrm>
            <a:off x="1021080" y="47172"/>
            <a:ext cx="8009144" cy="648806"/>
          </a:xfrm>
        </p:spPr>
        <p:txBody>
          <a:bodyPr/>
          <a:lstStyle>
            <a:lvl1pPr>
              <a:defRPr/>
            </a:lvl1pPr>
          </a:lstStyle>
          <a:p>
            <a:r>
              <a:rPr lang="es-ES"/>
              <a:t>Haga clic para insertar el índice</a:t>
            </a:r>
            <a:endParaRPr lang="en-GB"/>
          </a:p>
        </p:txBody>
      </p:sp>
      <p:sp>
        <p:nvSpPr>
          <p:cNvPr id="3" name="Marcador de fecha 2">
            <a:extLst>
              <a:ext uri="{FF2B5EF4-FFF2-40B4-BE49-F238E27FC236}">
                <a16:creationId xmlns:a16="http://schemas.microsoft.com/office/drawing/2014/main" id="{41843516-36C2-D2B6-9D62-9D433B92E4CE}"/>
              </a:ext>
            </a:extLst>
          </p:cNvPr>
          <p:cNvSpPr>
            <a:spLocks noGrp="1"/>
          </p:cNvSpPr>
          <p:nvPr>
            <p:ph type="dt" sz="half" idx="10"/>
          </p:nvPr>
        </p:nvSpPr>
        <p:spPr/>
        <p:txBody>
          <a:bodyPr/>
          <a:lstStyle/>
          <a:p>
            <a:fld id="{B7747585-D01E-413F-8003-E30858BF987D}" type="datetimeFigureOut">
              <a:rPr lang="en-GB" smtClean="0"/>
              <a:t>20/03/2026</a:t>
            </a:fld>
            <a:endParaRPr lang="en-GB"/>
          </a:p>
        </p:txBody>
      </p:sp>
      <p:sp>
        <p:nvSpPr>
          <p:cNvPr id="4" name="Marcador de pie de página 3">
            <a:extLst>
              <a:ext uri="{FF2B5EF4-FFF2-40B4-BE49-F238E27FC236}">
                <a16:creationId xmlns:a16="http://schemas.microsoft.com/office/drawing/2014/main" id="{C9EE39E7-A34B-A1F0-19AE-7EE1D05871EE}"/>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id="{738D6261-6527-734C-9CFF-4D132A327EA0}"/>
              </a:ext>
            </a:extLst>
          </p:cNvPr>
          <p:cNvSpPr>
            <a:spLocks noGrp="1"/>
          </p:cNvSpPr>
          <p:nvPr>
            <p:ph type="sldNum" sz="quarter" idx="12"/>
          </p:nvPr>
        </p:nvSpPr>
        <p:spPr>
          <a:xfrm>
            <a:off x="11011710" y="6356350"/>
            <a:ext cx="956770" cy="365125"/>
          </a:xfrm>
          <a:prstGeom prst="rect">
            <a:avLst/>
          </a:prstGeom>
        </p:spPr>
        <p:txBody>
          <a:bodyPr/>
          <a:lstStyle/>
          <a:p>
            <a:fld id="{D9DA6B49-279E-40B1-8B1E-6267C6F5A797}" type="slidenum">
              <a:rPr lang="en-GB" smtClean="0"/>
              <a:t>‹Nº›</a:t>
            </a:fld>
            <a:endParaRPr lang="en-GB"/>
          </a:p>
        </p:txBody>
      </p:sp>
      <p:sp>
        <p:nvSpPr>
          <p:cNvPr id="6" name="Marcador de posición de imagen 6">
            <a:extLst>
              <a:ext uri="{FF2B5EF4-FFF2-40B4-BE49-F238E27FC236}">
                <a16:creationId xmlns:a16="http://schemas.microsoft.com/office/drawing/2014/main" id="{AF1B443E-B3C4-3DDB-16B4-0D7A1437AF48}"/>
              </a:ext>
            </a:extLst>
          </p:cNvPr>
          <p:cNvSpPr>
            <a:spLocks noGrp="1"/>
          </p:cNvSpPr>
          <p:nvPr>
            <p:ph type="pic" sz="quarter" idx="13"/>
          </p:nvPr>
        </p:nvSpPr>
        <p:spPr>
          <a:xfrm>
            <a:off x="453470" y="170021"/>
            <a:ext cx="520700" cy="520700"/>
          </a:xfrm>
        </p:spPr>
        <p:txBody>
          <a:bodyPr/>
          <a:lstStyle/>
          <a:p>
            <a:endParaRPr lang="en-GB"/>
          </a:p>
        </p:txBody>
      </p:sp>
      <p:grpSp>
        <p:nvGrpSpPr>
          <p:cNvPr id="34" name="Grupo 33">
            <a:extLst>
              <a:ext uri="{FF2B5EF4-FFF2-40B4-BE49-F238E27FC236}">
                <a16:creationId xmlns:a16="http://schemas.microsoft.com/office/drawing/2014/main" id="{D702723D-9AB5-0A7A-C9B7-5295BAAE65E9}"/>
              </a:ext>
            </a:extLst>
          </p:cNvPr>
          <p:cNvGrpSpPr/>
          <p:nvPr/>
        </p:nvGrpSpPr>
        <p:grpSpPr>
          <a:xfrm>
            <a:off x="-51454" y="1263532"/>
            <a:ext cx="1498481" cy="511786"/>
            <a:chOff x="-51454" y="1263532"/>
            <a:chExt cx="1498481" cy="511786"/>
          </a:xfrm>
        </p:grpSpPr>
        <p:sp>
          <p:nvSpPr>
            <p:cNvPr id="7" name="Rounded Rectangle 31">
              <a:extLst>
                <a:ext uri="{FF2B5EF4-FFF2-40B4-BE49-F238E27FC236}">
                  <a16:creationId xmlns:a16="http://schemas.microsoft.com/office/drawing/2014/main" id="{5855855C-FC0D-5F44-178D-F8EF82415589}"/>
                </a:ext>
              </a:extLst>
            </p:cNvPr>
            <p:cNvSpPr/>
            <p:nvPr/>
          </p:nvSpPr>
          <p:spPr>
            <a:xfrm>
              <a:off x="-51454" y="1358345"/>
              <a:ext cx="1358850" cy="340437"/>
            </a:xfrm>
            <a:prstGeom prst="roundRect">
              <a:avLst>
                <a:gd name="adj" fmla="val 10321"/>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3" name="Oval 3">
              <a:extLst>
                <a:ext uri="{FF2B5EF4-FFF2-40B4-BE49-F238E27FC236}">
                  <a16:creationId xmlns:a16="http://schemas.microsoft.com/office/drawing/2014/main" id="{F0FA0111-C1F0-B7E6-29BD-EAE3FFAE9924}"/>
                </a:ext>
              </a:extLst>
            </p:cNvPr>
            <p:cNvSpPr/>
            <p:nvPr/>
          </p:nvSpPr>
          <p:spPr>
            <a:xfrm>
              <a:off x="939316" y="1263532"/>
              <a:ext cx="507711" cy="507711"/>
            </a:xfrm>
            <a:prstGeom prst="ellipse">
              <a:avLst/>
            </a:prstGeom>
            <a:solidFill>
              <a:schemeClr val="accent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5" name="TextBox 56">
              <a:extLst>
                <a:ext uri="{FF2B5EF4-FFF2-40B4-BE49-F238E27FC236}">
                  <a16:creationId xmlns:a16="http://schemas.microsoft.com/office/drawing/2014/main" id="{FBC4CC7E-B1AE-1541-91E4-6EA5B90B515F}"/>
                </a:ext>
              </a:extLst>
            </p:cNvPr>
            <p:cNvSpPr txBox="1"/>
            <p:nvPr/>
          </p:nvSpPr>
          <p:spPr>
            <a:xfrm>
              <a:off x="469836" y="1313653"/>
              <a:ext cx="662233" cy="461665"/>
            </a:xfrm>
            <a:prstGeom prst="rect">
              <a:avLst/>
            </a:prstGeom>
            <a:noFill/>
          </p:spPr>
          <p:txBody>
            <a:bodyPr wrap="square" rtlCol="0">
              <a:spAutoFit/>
            </a:bodyPr>
            <a:lstStyle/>
            <a:p>
              <a:r>
                <a:rPr lang="en-US" sz="2400" dirty="0">
                  <a:solidFill>
                    <a:srgbClr val="FFFFFF"/>
                  </a:solidFill>
                </a:rPr>
                <a:t>01</a:t>
              </a:r>
            </a:p>
          </p:txBody>
        </p:sp>
      </p:grpSp>
      <p:grpSp>
        <p:nvGrpSpPr>
          <p:cNvPr id="32" name="Grupo 31">
            <a:extLst>
              <a:ext uri="{FF2B5EF4-FFF2-40B4-BE49-F238E27FC236}">
                <a16:creationId xmlns:a16="http://schemas.microsoft.com/office/drawing/2014/main" id="{17773673-49C2-C652-0F69-76D0EB0C9732}"/>
              </a:ext>
            </a:extLst>
          </p:cNvPr>
          <p:cNvGrpSpPr/>
          <p:nvPr/>
        </p:nvGrpSpPr>
        <p:grpSpPr>
          <a:xfrm>
            <a:off x="-1" y="2074640"/>
            <a:ext cx="1447028" cy="507711"/>
            <a:chOff x="-1" y="1901846"/>
            <a:chExt cx="1447028" cy="507711"/>
          </a:xfrm>
        </p:grpSpPr>
        <p:sp>
          <p:nvSpPr>
            <p:cNvPr id="8" name="Rounded Rectangle 32">
              <a:extLst>
                <a:ext uri="{FF2B5EF4-FFF2-40B4-BE49-F238E27FC236}">
                  <a16:creationId xmlns:a16="http://schemas.microsoft.com/office/drawing/2014/main" id="{7DB05265-12DD-F14B-E4E2-066F3090CB1E}"/>
                </a:ext>
              </a:extLst>
            </p:cNvPr>
            <p:cNvSpPr/>
            <p:nvPr/>
          </p:nvSpPr>
          <p:spPr>
            <a:xfrm>
              <a:off x="-1" y="1985484"/>
              <a:ext cx="1307395" cy="340437"/>
            </a:xfrm>
            <a:prstGeom prst="roundRect">
              <a:avLst>
                <a:gd name="adj" fmla="val 0"/>
              </a:avLst>
            </a:prstGeom>
            <a:solidFill>
              <a:srgbClr val="4D94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1" name="Oval 5">
              <a:extLst>
                <a:ext uri="{FF2B5EF4-FFF2-40B4-BE49-F238E27FC236}">
                  <a16:creationId xmlns:a16="http://schemas.microsoft.com/office/drawing/2014/main" id="{6769045A-99F1-5D41-F8B4-FA12FA4EE7E0}"/>
                </a:ext>
              </a:extLst>
            </p:cNvPr>
            <p:cNvSpPr/>
            <p:nvPr/>
          </p:nvSpPr>
          <p:spPr>
            <a:xfrm>
              <a:off x="939316" y="1901846"/>
              <a:ext cx="507711" cy="507711"/>
            </a:xfrm>
            <a:prstGeom prst="ellipse">
              <a:avLst/>
            </a:prstGeom>
            <a:solidFill>
              <a:srgbClr val="4D9494"/>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6" name="TextBox 57">
              <a:extLst>
                <a:ext uri="{FF2B5EF4-FFF2-40B4-BE49-F238E27FC236}">
                  <a16:creationId xmlns:a16="http://schemas.microsoft.com/office/drawing/2014/main" id="{F9CCF3F5-2A4F-E278-72F6-7E7FF7247D7D}"/>
                </a:ext>
              </a:extLst>
            </p:cNvPr>
            <p:cNvSpPr txBox="1"/>
            <p:nvPr/>
          </p:nvSpPr>
          <p:spPr>
            <a:xfrm>
              <a:off x="469836" y="1945530"/>
              <a:ext cx="662233" cy="461665"/>
            </a:xfrm>
            <a:prstGeom prst="rect">
              <a:avLst/>
            </a:prstGeom>
            <a:noFill/>
          </p:spPr>
          <p:txBody>
            <a:bodyPr wrap="square" rtlCol="0">
              <a:spAutoFit/>
            </a:bodyPr>
            <a:lstStyle/>
            <a:p>
              <a:r>
                <a:rPr lang="en-US" sz="2400" dirty="0">
                  <a:solidFill>
                    <a:srgbClr val="FFFFFF"/>
                  </a:solidFill>
                </a:rPr>
                <a:t>02</a:t>
              </a:r>
            </a:p>
          </p:txBody>
        </p:sp>
      </p:grpSp>
      <p:grpSp>
        <p:nvGrpSpPr>
          <p:cNvPr id="33" name="Grupo 32">
            <a:extLst>
              <a:ext uri="{FF2B5EF4-FFF2-40B4-BE49-F238E27FC236}">
                <a16:creationId xmlns:a16="http://schemas.microsoft.com/office/drawing/2014/main" id="{7FBFA26C-6FB8-D5CD-9BD6-7DE986733B86}"/>
              </a:ext>
            </a:extLst>
          </p:cNvPr>
          <p:cNvGrpSpPr/>
          <p:nvPr/>
        </p:nvGrpSpPr>
        <p:grpSpPr>
          <a:xfrm>
            <a:off x="-1" y="2881673"/>
            <a:ext cx="1447028" cy="507711"/>
            <a:chOff x="-1" y="2528984"/>
            <a:chExt cx="1447028" cy="507711"/>
          </a:xfrm>
        </p:grpSpPr>
        <p:sp>
          <p:nvSpPr>
            <p:cNvPr id="9" name="Rounded Rectangle 33">
              <a:extLst>
                <a:ext uri="{FF2B5EF4-FFF2-40B4-BE49-F238E27FC236}">
                  <a16:creationId xmlns:a16="http://schemas.microsoft.com/office/drawing/2014/main" id="{8B647284-8D0D-3752-9ED9-3D348180F907}"/>
                </a:ext>
              </a:extLst>
            </p:cNvPr>
            <p:cNvSpPr/>
            <p:nvPr/>
          </p:nvSpPr>
          <p:spPr>
            <a:xfrm>
              <a:off x="-1" y="2612622"/>
              <a:ext cx="1307397" cy="340437"/>
            </a:xfrm>
            <a:prstGeom prst="roundRect">
              <a:avLst>
                <a:gd name="adj" fmla="val 0"/>
              </a:avLst>
            </a:prstGeom>
            <a:solidFill>
              <a:srgbClr val="80B2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2" name="Oval 7">
              <a:extLst>
                <a:ext uri="{FF2B5EF4-FFF2-40B4-BE49-F238E27FC236}">
                  <a16:creationId xmlns:a16="http://schemas.microsoft.com/office/drawing/2014/main" id="{FBEF10E6-5A1C-C7FE-E063-4B08D69B8E5F}"/>
                </a:ext>
              </a:extLst>
            </p:cNvPr>
            <p:cNvSpPr/>
            <p:nvPr/>
          </p:nvSpPr>
          <p:spPr>
            <a:xfrm>
              <a:off x="939316" y="2528984"/>
              <a:ext cx="507711" cy="507711"/>
            </a:xfrm>
            <a:prstGeom prst="ellipse">
              <a:avLst/>
            </a:prstGeom>
            <a:solidFill>
              <a:srgbClr val="80B2B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7" name="TextBox 58">
              <a:extLst>
                <a:ext uri="{FF2B5EF4-FFF2-40B4-BE49-F238E27FC236}">
                  <a16:creationId xmlns:a16="http://schemas.microsoft.com/office/drawing/2014/main" id="{20AC58C7-921F-3B08-5DB6-77AEB1D3C84D}"/>
                </a:ext>
              </a:extLst>
            </p:cNvPr>
            <p:cNvSpPr txBox="1"/>
            <p:nvPr/>
          </p:nvSpPr>
          <p:spPr>
            <a:xfrm>
              <a:off x="469836" y="2573650"/>
              <a:ext cx="662233" cy="461665"/>
            </a:xfrm>
            <a:prstGeom prst="rect">
              <a:avLst/>
            </a:prstGeom>
            <a:noFill/>
          </p:spPr>
          <p:txBody>
            <a:bodyPr wrap="square" rtlCol="0">
              <a:spAutoFit/>
            </a:bodyPr>
            <a:lstStyle/>
            <a:p>
              <a:r>
                <a:rPr lang="en-US" sz="2400" dirty="0">
                  <a:solidFill>
                    <a:srgbClr val="FFFFFF"/>
                  </a:solidFill>
                </a:rPr>
                <a:t>03</a:t>
              </a:r>
            </a:p>
          </p:txBody>
        </p:sp>
      </p:grpSp>
      <p:grpSp>
        <p:nvGrpSpPr>
          <p:cNvPr id="35" name="Grupo 34">
            <a:extLst>
              <a:ext uri="{FF2B5EF4-FFF2-40B4-BE49-F238E27FC236}">
                <a16:creationId xmlns:a16="http://schemas.microsoft.com/office/drawing/2014/main" id="{0C167924-6123-C6EA-0352-3F2D3ADDADC8}"/>
              </a:ext>
            </a:extLst>
          </p:cNvPr>
          <p:cNvGrpSpPr/>
          <p:nvPr/>
        </p:nvGrpSpPr>
        <p:grpSpPr>
          <a:xfrm>
            <a:off x="-1" y="3688706"/>
            <a:ext cx="1447028" cy="507711"/>
            <a:chOff x="-1" y="4347868"/>
            <a:chExt cx="1447028" cy="507711"/>
          </a:xfrm>
        </p:grpSpPr>
        <p:sp>
          <p:nvSpPr>
            <p:cNvPr id="20" name="Rounded Rectangle 32">
              <a:extLst>
                <a:ext uri="{FF2B5EF4-FFF2-40B4-BE49-F238E27FC236}">
                  <a16:creationId xmlns:a16="http://schemas.microsoft.com/office/drawing/2014/main" id="{3BB1D540-B749-AFDF-9EED-F89EA68BA2B3}"/>
                </a:ext>
              </a:extLst>
            </p:cNvPr>
            <p:cNvSpPr/>
            <p:nvPr/>
          </p:nvSpPr>
          <p:spPr>
            <a:xfrm>
              <a:off x="-1" y="4431506"/>
              <a:ext cx="1307395" cy="340437"/>
            </a:xfrm>
            <a:prstGeom prst="roundRect">
              <a:avLst>
                <a:gd name="adj" fmla="val 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3" name="Oval 5">
              <a:extLst>
                <a:ext uri="{FF2B5EF4-FFF2-40B4-BE49-F238E27FC236}">
                  <a16:creationId xmlns:a16="http://schemas.microsoft.com/office/drawing/2014/main" id="{F35D888A-38D3-9416-70DB-3DEB8D866378}"/>
                </a:ext>
              </a:extLst>
            </p:cNvPr>
            <p:cNvSpPr/>
            <p:nvPr/>
          </p:nvSpPr>
          <p:spPr>
            <a:xfrm>
              <a:off x="939316" y="4347868"/>
              <a:ext cx="507711" cy="507711"/>
            </a:xfrm>
            <a:prstGeom prst="ellipse">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8" name="TextBox 57">
              <a:extLst>
                <a:ext uri="{FF2B5EF4-FFF2-40B4-BE49-F238E27FC236}">
                  <a16:creationId xmlns:a16="http://schemas.microsoft.com/office/drawing/2014/main" id="{8D97A667-00ED-3AA8-6E44-BDEA856CD866}"/>
                </a:ext>
              </a:extLst>
            </p:cNvPr>
            <p:cNvSpPr txBox="1"/>
            <p:nvPr/>
          </p:nvSpPr>
          <p:spPr>
            <a:xfrm>
              <a:off x="469836" y="4391552"/>
              <a:ext cx="662233" cy="461665"/>
            </a:xfrm>
            <a:prstGeom prst="rect">
              <a:avLst/>
            </a:prstGeom>
            <a:noFill/>
          </p:spPr>
          <p:txBody>
            <a:bodyPr wrap="square" rtlCol="0">
              <a:spAutoFit/>
            </a:bodyPr>
            <a:lstStyle/>
            <a:p>
              <a:r>
                <a:rPr lang="en-US" sz="2400">
                  <a:solidFill>
                    <a:srgbClr val="FFFFFF"/>
                  </a:solidFill>
                </a:rPr>
                <a:t>04</a:t>
              </a:r>
              <a:endParaRPr lang="en-US" sz="2400" dirty="0">
                <a:solidFill>
                  <a:srgbClr val="FFFFFF"/>
                </a:solidFill>
              </a:endParaRPr>
            </a:p>
          </p:txBody>
        </p:sp>
      </p:grpSp>
      <p:grpSp>
        <p:nvGrpSpPr>
          <p:cNvPr id="36" name="Grupo 35">
            <a:extLst>
              <a:ext uri="{FF2B5EF4-FFF2-40B4-BE49-F238E27FC236}">
                <a16:creationId xmlns:a16="http://schemas.microsoft.com/office/drawing/2014/main" id="{9253280D-F229-19FC-AEEB-F4AAFDB0E9AC}"/>
              </a:ext>
            </a:extLst>
          </p:cNvPr>
          <p:cNvGrpSpPr/>
          <p:nvPr/>
        </p:nvGrpSpPr>
        <p:grpSpPr>
          <a:xfrm>
            <a:off x="-2" y="4495739"/>
            <a:ext cx="1447029" cy="507711"/>
            <a:chOff x="-2" y="4975006"/>
            <a:chExt cx="1447029" cy="507711"/>
          </a:xfrm>
        </p:grpSpPr>
        <p:sp>
          <p:nvSpPr>
            <p:cNvPr id="21" name="Rounded Rectangle 33">
              <a:extLst>
                <a:ext uri="{FF2B5EF4-FFF2-40B4-BE49-F238E27FC236}">
                  <a16:creationId xmlns:a16="http://schemas.microsoft.com/office/drawing/2014/main" id="{608FAB49-7AB5-7884-FE24-2BF7AD962CB6}"/>
                </a:ext>
              </a:extLst>
            </p:cNvPr>
            <p:cNvSpPr/>
            <p:nvPr/>
          </p:nvSpPr>
          <p:spPr>
            <a:xfrm>
              <a:off x="-2" y="5058644"/>
              <a:ext cx="1307398" cy="340437"/>
            </a:xfrm>
            <a:prstGeom prst="roundRect">
              <a:avLst>
                <a:gd name="adj" fmla="val 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4" name="Oval 7">
              <a:extLst>
                <a:ext uri="{FF2B5EF4-FFF2-40B4-BE49-F238E27FC236}">
                  <a16:creationId xmlns:a16="http://schemas.microsoft.com/office/drawing/2014/main" id="{A80A3D70-18C7-7945-7E00-7E19539989DA}"/>
                </a:ext>
              </a:extLst>
            </p:cNvPr>
            <p:cNvSpPr/>
            <p:nvPr/>
          </p:nvSpPr>
          <p:spPr>
            <a:xfrm>
              <a:off x="939316" y="4975006"/>
              <a:ext cx="507711" cy="507711"/>
            </a:xfrm>
            <a:prstGeom prst="ellipse">
              <a:avLst/>
            </a:prstGeom>
            <a:solidFill>
              <a:schemeClr val="accent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9" name="TextBox 58">
              <a:extLst>
                <a:ext uri="{FF2B5EF4-FFF2-40B4-BE49-F238E27FC236}">
                  <a16:creationId xmlns:a16="http://schemas.microsoft.com/office/drawing/2014/main" id="{A5A8CCB4-E972-33EF-E392-B6C3ED9D5312}"/>
                </a:ext>
              </a:extLst>
            </p:cNvPr>
            <p:cNvSpPr txBox="1"/>
            <p:nvPr/>
          </p:nvSpPr>
          <p:spPr>
            <a:xfrm>
              <a:off x="469836" y="5019672"/>
              <a:ext cx="662233" cy="461665"/>
            </a:xfrm>
            <a:prstGeom prst="rect">
              <a:avLst/>
            </a:prstGeom>
            <a:noFill/>
          </p:spPr>
          <p:txBody>
            <a:bodyPr wrap="square" rtlCol="0">
              <a:spAutoFit/>
            </a:bodyPr>
            <a:lstStyle/>
            <a:p>
              <a:r>
                <a:rPr lang="en-US" sz="2400">
                  <a:solidFill>
                    <a:srgbClr val="FFFFFF"/>
                  </a:solidFill>
                </a:rPr>
                <a:t>05</a:t>
              </a:r>
              <a:endParaRPr lang="en-US" sz="2400" dirty="0">
                <a:solidFill>
                  <a:srgbClr val="FFFFFF"/>
                </a:solidFill>
              </a:endParaRPr>
            </a:p>
          </p:txBody>
        </p:sp>
      </p:grpSp>
      <p:grpSp>
        <p:nvGrpSpPr>
          <p:cNvPr id="37" name="Grupo 36">
            <a:extLst>
              <a:ext uri="{FF2B5EF4-FFF2-40B4-BE49-F238E27FC236}">
                <a16:creationId xmlns:a16="http://schemas.microsoft.com/office/drawing/2014/main" id="{19887F12-602B-E421-7672-5143F35A50A0}"/>
              </a:ext>
            </a:extLst>
          </p:cNvPr>
          <p:cNvGrpSpPr/>
          <p:nvPr/>
        </p:nvGrpSpPr>
        <p:grpSpPr>
          <a:xfrm>
            <a:off x="0" y="5302774"/>
            <a:ext cx="1447027" cy="507711"/>
            <a:chOff x="0" y="5602143"/>
            <a:chExt cx="1447027" cy="507711"/>
          </a:xfrm>
        </p:grpSpPr>
        <p:sp>
          <p:nvSpPr>
            <p:cNvPr id="22" name="Rounded Rectangle 34">
              <a:extLst>
                <a:ext uri="{FF2B5EF4-FFF2-40B4-BE49-F238E27FC236}">
                  <a16:creationId xmlns:a16="http://schemas.microsoft.com/office/drawing/2014/main" id="{7AF557BA-25EB-C3C0-13F3-1AB0A2A10A81}"/>
                </a:ext>
              </a:extLst>
            </p:cNvPr>
            <p:cNvSpPr/>
            <p:nvPr/>
          </p:nvSpPr>
          <p:spPr>
            <a:xfrm>
              <a:off x="0" y="5685781"/>
              <a:ext cx="1307396" cy="340437"/>
            </a:xfrm>
            <a:prstGeom prst="roundRect">
              <a:avLst>
                <a:gd name="adj" fmla="val 0"/>
              </a:avLst>
            </a:prstGeom>
            <a:solidFill>
              <a:schemeClr val="bg2">
                <a:lumMod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FFFFFF"/>
                </a:solidFill>
              </a:endParaRPr>
            </a:p>
          </p:txBody>
        </p:sp>
        <p:sp>
          <p:nvSpPr>
            <p:cNvPr id="26" name="Oval 9">
              <a:extLst>
                <a:ext uri="{FF2B5EF4-FFF2-40B4-BE49-F238E27FC236}">
                  <a16:creationId xmlns:a16="http://schemas.microsoft.com/office/drawing/2014/main" id="{399A00C0-3779-9078-A8B6-F859B404C5DC}"/>
                </a:ext>
              </a:extLst>
            </p:cNvPr>
            <p:cNvSpPr/>
            <p:nvPr/>
          </p:nvSpPr>
          <p:spPr>
            <a:xfrm>
              <a:off x="939316" y="5602143"/>
              <a:ext cx="507711" cy="507711"/>
            </a:xfrm>
            <a:prstGeom prst="ellipse">
              <a:avLst/>
            </a:prstGeom>
            <a:solidFill>
              <a:schemeClr val="bg2">
                <a:lumMod val="2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0" name="TextBox 59">
              <a:extLst>
                <a:ext uri="{FF2B5EF4-FFF2-40B4-BE49-F238E27FC236}">
                  <a16:creationId xmlns:a16="http://schemas.microsoft.com/office/drawing/2014/main" id="{05D5BE9E-C7EC-4C08-2672-B5446DE22305}"/>
                </a:ext>
              </a:extLst>
            </p:cNvPr>
            <p:cNvSpPr txBox="1"/>
            <p:nvPr/>
          </p:nvSpPr>
          <p:spPr>
            <a:xfrm>
              <a:off x="469836" y="5641126"/>
              <a:ext cx="662233" cy="461665"/>
            </a:xfrm>
            <a:prstGeom prst="rect">
              <a:avLst/>
            </a:prstGeom>
            <a:noFill/>
          </p:spPr>
          <p:txBody>
            <a:bodyPr wrap="square" rtlCol="0">
              <a:spAutoFit/>
            </a:bodyPr>
            <a:lstStyle/>
            <a:p>
              <a:r>
                <a:rPr lang="en-US" sz="2400">
                  <a:solidFill>
                    <a:srgbClr val="FFFFFF"/>
                  </a:solidFill>
                </a:rPr>
                <a:t>06</a:t>
              </a:r>
              <a:endParaRPr lang="en-US" sz="2400" dirty="0">
                <a:solidFill>
                  <a:srgbClr val="FFFFFF"/>
                </a:solidFill>
              </a:endParaRPr>
            </a:p>
          </p:txBody>
        </p:sp>
      </p:grpSp>
      <p:sp>
        <p:nvSpPr>
          <p:cNvPr id="31" name="Marcador de texto 102">
            <a:extLst>
              <a:ext uri="{FF2B5EF4-FFF2-40B4-BE49-F238E27FC236}">
                <a16:creationId xmlns:a16="http://schemas.microsoft.com/office/drawing/2014/main" id="{AB280B12-14F4-744A-FFBF-790AFA027D06}"/>
              </a:ext>
            </a:extLst>
          </p:cNvPr>
          <p:cNvSpPr>
            <a:spLocks noGrp="1"/>
          </p:cNvSpPr>
          <p:nvPr>
            <p:ph type="body" sz="quarter" idx="14" hasCustomPrompt="1"/>
          </p:nvPr>
        </p:nvSpPr>
        <p:spPr>
          <a:xfrm>
            <a:off x="1824543" y="1158240"/>
            <a:ext cx="9851520" cy="4951614"/>
          </a:xfrm>
          <a:solidFill>
            <a:schemeClr val="bg2">
              <a:alpha val="50000"/>
            </a:schemeClr>
          </a:solidFill>
        </p:spPr>
        <p:txBody>
          <a:bodyPr/>
          <a:lstStyle>
            <a:lvl1pPr marL="0" indent="0">
              <a:lnSpc>
                <a:spcPct val="155714"/>
              </a:lnSpc>
              <a:buNone/>
              <a:defRPr/>
            </a:lvl1pPr>
          </a:lstStyle>
          <a:p>
            <a:pPr lvl="0"/>
            <a:r>
              <a:rPr lang="es-ES"/>
              <a:t>Chapter 1</a:t>
            </a:r>
          </a:p>
          <a:p>
            <a:pPr lvl="0"/>
            <a:r>
              <a:rPr lang="es-ES"/>
              <a:t>Chapter 2</a:t>
            </a:r>
          </a:p>
          <a:p>
            <a:pPr lvl="0"/>
            <a:r>
              <a:rPr lang="es-ES"/>
              <a:t>Chapter 3</a:t>
            </a:r>
          </a:p>
          <a:p>
            <a:pPr lvl="0"/>
            <a:r>
              <a:rPr lang="es-ES"/>
              <a:t>Chapter 4</a:t>
            </a:r>
          </a:p>
          <a:p>
            <a:pPr lvl="0"/>
            <a:r>
              <a:rPr lang="es-ES"/>
              <a:t>Chapter 5</a:t>
            </a:r>
          </a:p>
          <a:p>
            <a:pPr lvl="0"/>
            <a:r>
              <a:rPr lang="es-ES"/>
              <a:t>Chapter 6</a:t>
            </a:r>
          </a:p>
          <a:p>
            <a:pPr lvl="0"/>
            <a:endParaRPr lang="es-ES"/>
          </a:p>
        </p:txBody>
      </p:sp>
    </p:spTree>
    <p:extLst>
      <p:ext uri="{BB962C8B-B14F-4D97-AF65-F5344CB8AC3E}">
        <p14:creationId xmlns:p14="http://schemas.microsoft.com/office/powerpoint/2010/main" val="38947205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dice7 items">
    <p:bg>
      <p:bgPr>
        <a:solidFill>
          <a:schemeClr val="bg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A0D9AD-3F86-E133-1134-1C8A8CA17D4F}"/>
              </a:ext>
            </a:extLst>
          </p:cNvPr>
          <p:cNvSpPr>
            <a:spLocks noGrp="1"/>
          </p:cNvSpPr>
          <p:nvPr>
            <p:ph type="title" hasCustomPrompt="1"/>
          </p:nvPr>
        </p:nvSpPr>
        <p:spPr>
          <a:xfrm>
            <a:off x="1021080" y="47172"/>
            <a:ext cx="8009144" cy="648806"/>
          </a:xfrm>
        </p:spPr>
        <p:txBody>
          <a:bodyPr/>
          <a:lstStyle>
            <a:lvl1pPr>
              <a:defRPr/>
            </a:lvl1pPr>
          </a:lstStyle>
          <a:p>
            <a:r>
              <a:rPr lang="es-ES"/>
              <a:t>Haga clic para insertar el índice</a:t>
            </a:r>
            <a:endParaRPr lang="en-GB"/>
          </a:p>
        </p:txBody>
      </p:sp>
      <p:sp>
        <p:nvSpPr>
          <p:cNvPr id="3" name="Marcador de fecha 2">
            <a:extLst>
              <a:ext uri="{FF2B5EF4-FFF2-40B4-BE49-F238E27FC236}">
                <a16:creationId xmlns:a16="http://schemas.microsoft.com/office/drawing/2014/main" id="{41843516-36C2-D2B6-9D62-9D433B92E4CE}"/>
              </a:ext>
            </a:extLst>
          </p:cNvPr>
          <p:cNvSpPr>
            <a:spLocks noGrp="1"/>
          </p:cNvSpPr>
          <p:nvPr>
            <p:ph type="dt" sz="half" idx="10"/>
          </p:nvPr>
        </p:nvSpPr>
        <p:spPr/>
        <p:txBody>
          <a:bodyPr/>
          <a:lstStyle/>
          <a:p>
            <a:fld id="{B7747585-D01E-413F-8003-E30858BF987D}" type="datetimeFigureOut">
              <a:rPr lang="en-GB" smtClean="0"/>
              <a:t>20/03/2026</a:t>
            </a:fld>
            <a:endParaRPr lang="en-GB"/>
          </a:p>
        </p:txBody>
      </p:sp>
      <p:sp>
        <p:nvSpPr>
          <p:cNvPr id="4" name="Marcador de pie de página 3">
            <a:extLst>
              <a:ext uri="{FF2B5EF4-FFF2-40B4-BE49-F238E27FC236}">
                <a16:creationId xmlns:a16="http://schemas.microsoft.com/office/drawing/2014/main" id="{C9EE39E7-A34B-A1F0-19AE-7EE1D05871EE}"/>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id="{738D6261-6527-734C-9CFF-4D132A327EA0}"/>
              </a:ext>
            </a:extLst>
          </p:cNvPr>
          <p:cNvSpPr>
            <a:spLocks noGrp="1"/>
          </p:cNvSpPr>
          <p:nvPr>
            <p:ph type="sldNum" sz="quarter" idx="12"/>
          </p:nvPr>
        </p:nvSpPr>
        <p:spPr>
          <a:xfrm>
            <a:off x="11011710" y="6356350"/>
            <a:ext cx="956770" cy="365125"/>
          </a:xfrm>
          <a:prstGeom prst="rect">
            <a:avLst/>
          </a:prstGeom>
        </p:spPr>
        <p:txBody>
          <a:bodyPr/>
          <a:lstStyle/>
          <a:p>
            <a:fld id="{D9DA6B49-279E-40B1-8B1E-6267C6F5A797}" type="slidenum">
              <a:rPr lang="en-GB" smtClean="0"/>
              <a:t>‹Nº›</a:t>
            </a:fld>
            <a:endParaRPr lang="en-GB"/>
          </a:p>
        </p:txBody>
      </p:sp>
      <p:sp>
        <p:nvSpPr>
          <p:cNvPr id="6" name="Marcador de posición de imagen 6">
            <a:extLst>
              <a:ext uri="{FF2B5EF4-FFF2-40B4-BE49-F238E27FC236}">
                <a16:creationId xmlns:a16="http://schemas.microsoft.com/office/drawing/2014/main" id="{AF1B443E-B3C4-3DDB-16B4-0D7A1437AF48}"/>
              </a:ext>
            </a:extLst>
          </p:cNvPr>
          <p:cNvSpPr>
            <a:spLocks noGrp="1"/>
          </p:cNvSpPr>
          <p:nvPr>
            <p:ph type="pic" sz="quarter" idx="13" hasCustomPrompt="1"/>
          </p:nvPr>
        </p:nvSpPr>
        <p:spPr>
          <a:xfrm>
            <a:off x="453470" y="170021"/>
            <a:ext cx="520700" cy="520700"/>
          </a:xfrm>
        </p:spPr>
        <p:txBody>
          <a:bodyPr/>
          <a:lstStyle/>
          <a:p>
            <a:r>
              <a:rPr lang="es-ES"/>
              <a:t>n</a:t>
            </a:r>
            <a:endParaRPr lang="en-GB"/>
          </a:p>
        </p:txBody>
      </p:sp>
      <p:grpSp>
        <p:nvGrpSpPr>
          <p:cNvPr id="38" name="Grupo 37">
            <a:extLst>
              <a:ext uri="{FF2B5EF4-FFF2-40B4-BE49-F238E27FC236}">
                <a16:creationId xmlns:a16="http://schemas.microsoft.com/office/drawing/2014/main" id="{F0288BE4-08C9-3202-F72D-7A700909908E}"/>
              </a:ext>
            </a:extLst>
          </p:cNvPr>
          <p:cNvGrpSpPr/>
          <p:nvPr/>
        </p:nvGrpSpPr>
        <p:grpSpPr>
          <a:xfrm>
            <a:off x="-51454" y="1263532"/>
            <a:ext cx="1498481" cy="511786"/>
            <a:chOff x="-51454" y="1263532"/>
            <a:chExt cx="1498481" cy="511786"/>
          </a:xfrm>
        </p:grpSpPr>
        <p:sp>
          <p:nvSpPr>
            <p:cNvPr id="7" name="Rounded Rectangle 31">
              <a:extLst>
                <a:ext uri="{FF2B5EF4-FFF2-40B4-BE49-F238E27FC236}">
                  <a16:creationId xmlns:a16="http://schemas.microsoft.com/office/drawing/2014/main" id="{5855855C-FC0D-5F44-178D-F8EF82415589}"/>
                </a:ext>
              </a:extLst>
            </p:cNvPr>
            <p:cNvSpPr/>
            <p:nvPr/>
          </p:nvSpPr>
          <p:spPr>
            <a:xfrm>
              <a:off x="-51454" y="1358345"/>
              <a:ext cx="1358850" cy="340437"/>
            </a:xfrm>
            <a:prstGeom prst="roundRect">
              <a:avLst>
                <a:gd name="adj" fmla="val 10321"/>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3" name="Oval 3">
              <a:extLst>
                <a:ext uri="{FF2B5EF4-FFF2-40B4-BE49-F238E27FC236}">
                  <a16:creationId xmlns:a16="http://schemas.microsoft.com/office/drawing/2014/main" id="{F0FA0111-C1F0-B7E6-29BD-EAE3FFAE9924}"/>
                </a:ext>
              </a:extLst>
            </p:cNvPr>
            <p:cNvSpPr/>
            <p:nvPr/>
          </p:nvSpPr>
          <p:spPr>
            <a:xfrm>
              <a:off x="939316" y="1263532"/>
              <a:ext cx="507711" cy="507711"/>
            </a:xfrm>
            <a:prstGeom prst="ellipse">
              <a:avLst/>
            </a:prstGeom>
            <a:solidFill>
              <a:schemeClr val="accent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5" name="TextBox 56">
              <a:extLst>
                <a:ext uri="{FF2B5EF4-FFF2-40B4-BE49-F238E27FC236}">
                  <a16:creationId xmlns:a16="http://schemas.microsoft.com/office/drawing/2014/main" id="{FBC4CC7E-B1AE-1541-91E4-6EA5B90B515F}"/>
                </a:ext>
              </a:extLst>
            </p:cNvPr>
            <p:cNvSpPr txBox="1"/>
            <p:nvPr/>
          </p:nvSpPr>
          <p:spPr>
            <a:xfrm>
              <a:off x="469836" y="1313653"/>
              <a:ext cx="662233" cy="461665"/>
            </a:xfrm>
            <a:prstGeom prst="rect">
              <a:avLst/>
            </a:prstGeom>
            <a:noFill/>
          </p:spPr>
          <p:txBody>
            <a:bodyPr wrap="square" rtlCol="0">
              <a:spAutoFit/>
            </a:bodyPr>
            <a:lstStyle/>
            <a:p>
              <a:r>
                <a:rPr lang="en-US" sz="2400" dirty="0">
                  <a:solidFill>
                    <a:srgbClr val="FFFFFF"/>
                  </a:solidFill>
                </a:rPr>
                <a:t>01</a:t>
              </a:r>
            </a:p>
          </p:txBody>
        </p:sp>
      </p:grpSp>
      <p:grpSp>
        <p:nvGrpSpPr>
          <p:cNvPr id="37" name="Grupo 36">
            <a:extLst>
              <a:ext uri="{FF2B5EF4-FFF2-40B4-BE49-F238E27FC236}">
                <a16:creationId xmlns:a16="http://schemas.microsoft.com/office/drawing/2014/main" id="{829983AB-FA21-DDD3-D66A-F84CE77A14B3}"/>
              </a:ext>
            </a:extLst>
          </p:cNvPr>
          <p:cNvGrpSpPr/>
          <p:nvPr/>
        </p:nvGrpSpPr>
        <p:grpSpPr>
          <a:xfrm>
            <a:off x="-1" y="1965327"/>
            <a:ext cx="1447028" cy="507711"/>
            <a:chOff x="-1" y="1901846"/>
            <a:chExt cx="1447028" cy="507711"/>
          </a:xfrm>
        </p:grpSpPr>
        <p:sp>
          <p:nvSpPr>
            <p:cNvPr id="8" name="Rounded Rectangle 32">
              <a:extLst>
                <a:ext uri="{FF2B5EF4-FFF2-40B4-BE49-F238E27FC236}">
                  <a16:creationId xmlns:a16="http://schemas.microsoft.com/office/drawing/2014/main" id="{7DB05265-12DD-F14B-E4E2-066F3090CB1E}"/>
                </a:ext>
              </a:extLst>
            </p:cNvPr>
            <p:cNvSpPr/>
            <p:nvPr/>
          </p:nvSpPr>
          <p:spPr>
            <a:xfrm>
              <a:off x="-1" y="1985484"/>
              <a:ext cx="1307395" cy="340437"/>
            </a:xfrm>
            <a:prstGeom prst="roundRect">
              <a:avLst>
                <a:gd name="adj" fmla="val 0"/>
              </a:avLst>
            </a:prstGeom>
            <a:solidFill>
              <a:srgbClr val="4D94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1" name="Oval 5">
              <a:extLst>
                <a:ext uri="{FF2B5EF4-FFF2-40B4-BE49-F238E27FC236}">
                  <a16:creationId xmlns:a16="http://schemas.microsoft.com/office/drawing/2014/main" id="{6769045A-99F1-5D41-F8B4-FA12FA4EE7E0}"/>
                </a:ext>
              </a:extLst>
            </p:cNvPr>
            <p:cNvSpPr/>
            <p:nvPr/>
          </p:nvSpPr>
          <p:spPr>
            <a:xfrm>
              <a:off x="939316" y="1901846"/>
              <a:ext cx="507711" cy="507711"/>
            </a:xfrm>
            <a:prstGeom prst="ellipse">
              <a:avLst/>
            </a:prstGeom>
            <a:solidFill>
              <a:srgbClr val="4D9494"/>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6" name="TextBox 57">
              <a:extLst>
                <a:ext uri="{FF2B5EF4-FFF2-40B4-BE49-F238E27FC236}">
                  <a16:creationId xmlns:a16="http://schemas.microsoft.com/office/drawing/2014/main" id="{F9CCF3F5-2A4F-E278-72F6-7E7FF7247D7D}"/>
                </a:ext>
              </a:extLst>
            </p:cNvPr>
            <p:cNvSpPr txBox="1"/>
            <p:nvPr/>
          </p:nvSpPr>
          <p:spPr>
            <a:xfrm>
              <a:off x="469836" y="1945530"/>
              <a:ext cx="662233" cy="461665"/>
            </a:xfrm>
            <a:prstGeom prst="rect">
              <a:avLst/>
            </a:prstGeom>
            <a:noFill/>
          </p:spPr>
          <p:txBody>
            <a:bodyPr wrap="square" rtlCol="0">
              <a:spAutoFit/>
            </a:bodyPr>
            <a:lstStyle/>
            <a:p>
              <a:r>
                <a:rPr lang="en-US" sz="2400" dirty="0">
                  <a:solidFill>
                    <a:srgbClr val="FFFFFF"/>
                  </a:solidFill>
                </a:rPr>
                <a:t>02</a:t>
              </a:r>
            </a:p>
          </p:txBody>
        </p:sp>
      </p:grpSp>
      <p:grpSp>
        <p:nvGrpSpPr>
          <p:cNvPr id="36" name="Grupo 35">
            <a:extLst>
              <a:ext uri="{FF2B5EF4-FFF2-40B4-BE49-F238E27FC236}">
                <a16:creationId xmlns:a16="http://schemas.microsoft.com/office/drawing/2014/main" id="{522B7B2C-2C05-D50A-183D-A56DF1FCAC2B}"/>
              </a:ext>
            </a:extLst>
          </p:cNvPr>
          <p:cNvGrpSpPr/>
          <p:nvPr/>
        </p:nvGrpSpPr>
        <p:grpSpPr>
          <a:xfrm>
            <a:off x="-1" y="2663047"/>
            <a:ext cx="1447028" cy="507711"/>
            <a:chOff x="-1" y="2528984"/>
            <a:chExt cx="1447028" cy="507711"/>
          </a:xfrm>
        </p:grpSpPr>
        <p:sp>
          <p:nvSpPr>
            <p:cNvPr id="9" name="Rounded Rectangle 33">
              <a:extLst>
                <a:ext uri="{FF2B5EF4-FFF2-40B4-BE49-F238E27FC236}">
                  <a16:creationId xmlns:a16="http://schemas.microsoft.com/office/drawing/2014/main" id="{8B647284-8D0D-3752-9ED9-3D348180F907}"/>
                </a:ext>
              </a:extLst>
            </p:cNvPr>
            <p:cNvSpPr/>
            <p:nvPr/>
          </p:nvSpPr>
          <p:spPr>
            <a:xfrm>
              <a:off x="-1" y="2612622"/>
              <a:ext cx="1307397" cy="340437"/>
            </a:xfrm>
            <a:prstGeom prst="roundRect">
              <a:avLst>
                <a:gd name="adj" fmla="val 0"/>
              </a:avLst>
            </a:prstGeom>
            <a:solidFill>
              <a:srgbClr val="80B2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2" name="Oval 7">
              <a:extLst>
                <a:ext uri="{FF2B5EF4-FFF2-40B4-BE49-F238E27FC236}">
                  <a16:creationId xmlns:a16="http://schemas.microsoft.com/office/drawing/2014/main" id="{FBEF10E6-5A1C-C7FE-E063-4B08D69B8E5F}"/>
                </a:ext>
              </a:extLst>
            </p:cNvPr>
            <p:cNvSpPr/>
            <p:nvPr/>
          </p:nvSpPr>
          <p:spPr>
            <a:xfrm>
              <a:off x="939316" y="2528984"/>
              <a:ext cx="507711" cy="507711"/>
            </a:xfrm>
            <a:prstGeom prst="ellipse">
              <a:avLst/>
            </a:prstGeom>
            <a:solidFill>
              <a:srgbClr val="80B2B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7" name="TextBox 58">
              <a:extLst>
                <a:ext uri="{FF2B5EF4-FFF2-40B4-BE49-F238E27FC236}">
                  <a16:creationId xmlns:a16="http://schemas.microsoft.com/office/drawing/2014/main" id="{20AC58C7-921F-3B08-5DB6-77AEB1D3C84D}"/>
                </a:ext>
              </a:extLst>
            </p:cNvPr>
            <p:cNvSpPr txBox="1"/>
            <p:nvPr/>
          </p:nvSpPr>
          <p:spPr>
            <a:xfrm>
              <a:off x="469836" y="2573650"/>
              <a:ext cx="662233" cy="461665"/>
            </a:xfrm>
            <a:prstGeom prst="rect">
              <a:avLst/>
            </a:prstGeom>
            <a:noFill/>
          </p:spPr>
          <p:txBody>
            <a:bodyPr wrap="square" rtlCol="0">
              <a:spAutoFit/>
            </a:bodyPr>
            <a:lstStyle/>
            <a:p>
              <a:r>
                <a:rPr lang="en-US" sz="2400" dirty="0">
                  <a:solidFill>
                    <a:srgbClr val="FFFFFF"/>
                  </a:solidFill>
                </a:rPr>
                <a:t>03</a:t>
              </a:r>
            </a:p>
          </p:txBody>
        </p:sp>
      </p:grpSp>
      <p:grpSp>
        <p:nvGrpSpPr>
          <p:cNvPr id="35" name="Grupo 34">
            <a:extLst>
              <a:ext uri="{FF2B5EF4-FFF2-40B4-BE49-F238E27FC236}">
                <a16:creationId xmlns:a16="http://schemas.microsoft.com/office/drawing/2014/main" id="{F30F5710-A66A-C042-D0F2-868A367D985A}"/>
              </a:ext>
            </a:extLst>
          </p:cNvPr>
          <p:cNvGrpSpPr/>
          <p:nvPr/>
        </p:nvGrpSpPr>
        <p:grpSpPr>
          <a:xfrm>
            <a:off x="-2" y="3360767"/>
            <a:ext cx="1447029" cy="511786"/>
            <a:chOff x="-2" y="3709554"/>
            <a:chExt cx="1447029" cy="511786"/>
          </a:xfrm>
        </p:grpSpPr>
        <p:sp>
          <p:nvSpPr>
            <p:cNvPr id="19" name="Rounded Rectangle 31">
              <a:extLst>
                <a:ext uri="{FF2B5EF4-FFF2-40B4-BE49-F238E27FC236}">
                  <a16:creationId xmlns:a16="http://schemas.microsoft.com/office/drawing/2014/main" id="{116BF924-7E81-3C4D-7117-64483CF1A839}"/>
                </a:ext>
              </a:extLst>
            </p:cNvPr>
            <p:cNvSpPr/>
            <p:nvPr/>
          </p:nvSpPr>
          <p:spPr>
            <a:xfrm>
              <a:off x="-2" y="3804367"/>
              <a:ext cx="1307398" cy="340437"/>
            </a:xfrm>
            <a:prstGeom prst="roundRect">
              <a:avLst>
                <a:gd name="adj" fmla="val 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5" name="Oval 3">
              <a:extLst>
                <a:ext uri="{FF2B5EF4-FFF2-40B4-BE49-F238E27FC236}">
                  <a16:creationId xmlns:a16="http://schemas.microsoft.com/office/drawing/2014/main" id="{CDF52206-C9E2-0EC4-FEA8-70986C4D0264}"/>
                </a:ext>
              </a:extLst>
            </p:cNvPr>
            <p:cNvSpPr/>
            <p:nvPr/>
          </p:nvSpPr>
          <p:spPr>
            <a:xfrm>
              <a:off x="939316" y="3709554"/>
              <a:ext cx="507711" cy="507711"/>
            </a:xfrm>
            <a:prstGeom prst="ellipse">
              <a:avLst/>
            </a:prstGeom>
            <a:solidFill>
              <a:schemeClr val="accent4"/>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7" name="TextBox 56">
              <a:extLst>
                <a:ext uri="{FF2B5EF4-FFF2-40B4-BE49-F238E27FC236}">
                  <a16:creationId xmlns:a16="http://schemas.microsoft.com/office/drawing/2014/main" id="{63BDE75E-A33F-31BF-BF60-2D7B75A8E524}"/>
                </a:ext>
              </a:extLst>
            </p:cNvPr>
            <p:cNvSpPr txBox="1"/>
            <p:nvPr/>
          </p:nvSpPr>
          <p:spPr>
            <a:xfrm>
              <a:off x="469836" y="3759675"/>
              <a:ext cx="662233" cy="461665"/>
            </a:xfrm>
            <a:prstGeom prst="rect">
              <a:avLst/>
            </a:prstGeom>
            <a:noFill/>
          </p:spPr>
          <p:txBody>
            <a:bodyPr wrap="square" rtlCol="0">
              <a:spAutoFit/>
            </a:bodyPr>
            <a:lstStyle/>
            <a:p>
              <a:r>
                <a:rPr lang="en-US" sz="2400">
                  <a:solidFill>
                    <a:srgbClr val="FFFFFF"/>
                  </a:solidFill>
                </a:rPr>
                <a:t>04</a:t>
              </a:r>
              <a:endParaRPr lang="en-US" sz="2400" dirty="0">
                <a:solidFill>
                  <a:srgbClr val="FFFFFF"/>
                </a:solidFill>
              </a:endParaRPr>
            </a:p>
          </p:txBody>
        </p:sp>
      </p:grpSp>
      <p:grpSp>
        <p:nvGrpSpPr>
          <p:cNvPr id="34" name="Grupo 33">
            <a:extLst>
              <a:ext uri="{FF2B5EF4-FFF2-40B4-BE49-F238E27FC236}">
                <a16:creationId xmlns:a16="http://schemas.microsoft.com/office/drawing/2014/main" id="{E9907F2D-A0FC-AA85-6D13-005D4BEE101D}"/>
              </a:ext>
            </a:extLst>
          </p:cNvPr>
          <p:cNvGrpSpPr/>
          <p:nvPr/>
        </p:nvGrpSpPr>
        <p:grpSpPr>
          <a:xfrm>
            <a:off x="-1" y="4062562"/>
            <a:ext cx="1447028" cy="507711"/>
            <a:chOff x="-1" y="4347868"/>
            <a:chExt cx="1447028" cy="507711"/>
          </a:xfrm>
        </p:grpSpPr>
        <p:sp>
          <p:nvSpPr>
            <p:cNvPr id="20" name="Rounded Rectangle 32">
              <a:extLst>
                <a:ext uri="{FF2B5EF4-FFF2-40B4-BE49-F238E27FC236}">
                  <a16:creationId xmlns:a16="http://schemas.microsoft.com/office/drawing/2014/main" id="{3BB1D540-B749-AFDF-9EED-F89EA68BA2B3}"/>
                </a:ext>
              </a:extLst>
            </p:cNvPr>
            <p:cNvSpPr/>
            <p:nvPr/>
          </p:nvSpPr>
          <p:spPr>
            <a:xfrm>
              <a:off x="-1" y="4431506"/>
              <a:ext cx="1307395" cy="340437"/>
            </a:xfrm>
            <a:prstGeom prst="roundRect">
              <a:avLst>
                <a:gd name="adj" fmla="val 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3" name="Oval 5">
              <a:extLst>
                <a:ext uri="{FF2B5EF4-FFF2-40B4-BE49-F238E27FC236}">
                  <a16:creationId xmlns:a16="http://schemas.microsoft.com/office/drawing/2014/main" id="{F35D888A-38D3-9416-70DB-3DEB8D866378}"/>
                </a:ext>
              </a:extLst>
            </p:cNvPr>
            <p:cNvSpPr/>
            <p:nvPr/>
          </p:nvSpPr>
          <p:spPr>
            <a:xfrm>
              <a:off x="939316" y="4347868"/>
              <a:ext cx="507711" cy="507711"/>
            </a:xfrm>
            <a:prstGeom prst="ellipse">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8" name="TextBox 57">
              <a:extLst>
                <a:ext uri="{FF2B5EF4-FFF2-40B4-BE49-F238E27FC236}">
                  <a16:creationId xmlns:a16="http://schemas.microsoft.com/office/drawing/2014/main" id="{8D97A667-00ED-3AA8-6E44-BDEA856CD866}"/>
                </a:ext>
              </a:extLst>
            </p:cNvPr>
            <p:cNvSpPr txBox="1"/>
            <p:nvPr/>
          </p:nvSpPr>
          <p:spPr>
            <a:xfrm>
              <a:off x="469836" y="4391552"/>
              <a:ext cx="662233" cy="461665"/>
            </a:xfrm>
            <a:prstGeom prst="rect">
              <a:avLst/>
            </a:prstGeom>
            <a:noFill/>
          </p:spPr>
          <p:txBody>
            <a:bodyPr wrap="square" rtlCol="0">
              <a:spAutoFit/>
            </a:bodyPr>
            <a:lstStyle/>
            <a:p>
              <a:r>
                <a:rPr lang="en-US" sz="2400">
                  <a:solidFill>
                    <a:srgbClr val="FFFFFF"/>
                  </a:solidFill>
                </a:rPr>
                <a:t>05</a:t>
              </a:r>
              <a:endParaRPr lang="en-US" sz="2400" dirty="0">
                <a:solidFill>
                  <a:srgbClr val="FFFFFF"/>
                </a:solidFill>
              </a:endParaRPr>
            </a:p>
          </p:txBody>
        </p:sp>
      </p:grpSp>
      <p:grpSp>
        <p:nvGrpSpPr>
          <p:cNvPr id="33" name="Grupo 32">
            <a:extLst>
              <a:ext uri="{FF2B5EF4-FFF2-40B4-BE49-F238E27FC236}">
                <a16:creationId xmlns:a16="http://schemas.microsoft.com/office/drawing/2014/main" id="{9A3239BA-EB72-B7CD-7304-73B7F65364A9}"/>
              </a:ext>
            </a:extLst>
          </p:cNvPr>
          <p:cNvGrpSpPr/>
          <p:nvPr/>
        </p:nvGrpSpPr>
        <p:grpSpPr>
          <a:xfrm>
            <a:off x="-2" y="4760282"/>
            <a:ext cx="1447029" cy="507711"/>
            <a:chOff x="-2" y="4975006"/>
            <a:chExt cx="1447029" cy="507711"/>
          </a:xfrm>
        </p:grpSpPr>
        <p:sp>
          <p:nvSpPr>
            <p:cNvPr id="21" name="Rounded Rectangle 33">
              <a:extLst>
                <a:ext uri="{FF2B5EF4-FFF2-40B4-BE49-F238E27FC236}">
                  <a16:creationId xmlns:a16="http://schemas.microsoft.com/office/drawing/2014/main" id="{608FAB49-7AB5-7884-FE24-2BF7AD962CB6}"/>
                </a:ext>
              </a:extLst>
            </p:cNvPr>
            <p:cNvSpPr/>
            <p:nvPr/>
          </p:nvSpPr>
          <p:spPr>
            <a:xfrm>
              <a:off x="-2" y="5058644"/>
              <a:ext cx="1307398" cy="340437"/>
            </a:xfrm>
            <a:prstGeom prst="roundRect">
              <a:avLst>
                <a:gd name="adj" fmla="val 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4" name="Oval 7">
              <a:extLst>
                <a:ext uri="{FF2B5EF4-FFF2-40B4-BE49-F238E27FC236}">
                  <a16:creationId xmlns:a16="http://schemas.microsoft.com/office/drawing/2014/main" id="{A80A3D70-18C7-7945-7E00-7E19539989DA}"/>
                </a:ext>
              </a:extLst>
            </p:cNvPr>
            <p:cNvSpPr/>
            <p:nvPr/>
          </p:nvSpPr>
          <p:spPr>
            <a:xfrm>
              <a:off x="939316" y="4975006"/>
              <a:ext cx="507711" cy="507711"/>
            </a:xfrm>
            <a:prstGeom prst="ellipse">
              <a:avLst/>
            </a:prstGeom>
            <a:solidFill>
              <a:schemeClr val="accent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9" name="TextBox 58">
              <a:extLst>
                <a:ext uri="{FF2B5EF4-FFF2-40B4-BE49-F238E27FC236}">
                  <a16:creationId xmlns:a16="http://schemas.microsoft.com/office/drawing/2014/main" id="{A5A8CCB4-E972-33EF-E392-B6C3ED9D5312}"/>
                </a:ext>
              </a:extLst>
            </p:cNvPr>
            <p:cNvSpPr txBox="1"/>
            <p:nvPr/>
          </p:nvSpPr>
          <p:spPr>
            <a:xfrm>
              <a:off x="469836" y="5019672"/>
              <a:ext cx="662233" cy="461665"/>
            </a:xfrm>
            <a:prstGeom prst="rect">
              <a:avLst/>
            </a:prstGeom>
            <a:noFill/>
          </p:spPr>
          <p:txBody>
            <a:bodyPr wrap="square" rtlCol="0">
              <a:spAutoFit/>
            </a:bodyPr>
            <a:lstStyle/>
            <a:p>
              <a:r>
                <a:rPr lang="en-US" sz="2400">
                  <a:solidFill>
                    <a:srgbClr val="FFFFFF"/>
                  </a:solidFill>
                </a:rPr>
                <a:t>06</a:t>
              </a:r>
              <a:endParaRPr lang="en-US" sz="2400" dirty="0">
                <a:solidFill>
                  <a:srgbClr val="FFFFFF"/>
                </a:solidFill>
              </a:endParaRPr>
            </a:p>
          </p:txBody>
        </p:sp>
      </p:grpSp>
      <p:grpSp>
        <p:nvGrpSpPr>
          <p:cNvPr id="32" name="Grupo 31">
            <a:extLst>
              <a:ext uri="{FF2B5EF4-FFF2-40B4-BE49-F238E27FC236}">
                <a16:creationId xmlns:a16="http://schemas.microsoft.com/office/drawing/2014/main" id="{D8612401-9742-9414-C642-3A06FFC93496}"/>
              </a:ext>
            </a:extLst>
          </p:cNvPr>
          <p:cNvGrpSpPr/>
          <p:nvPr/>
        </p:nvGrpSpPr>
        <p:grpSpPr>
          <a:xfrm>
            <a:off x="0" y="5458002"/>
            <a:ext cx="1447027" cy="507711"/>
            <a:chOff x="0" y="5602143"/>
            <a:chExt cx="1447027" cy="507711"/>
          </a:xfrm>
        </p:grpSpPr>
        <p:sp>
          <p:nvSpPr>
            <p:cNvPr id="22" name="Rounded Rectangle 34">
              <a:extLst>
                <a:ext uri="{FF2B5EF4-FFF2-40B4-BE49-F238E27FC236}">
                  <a16:creationId xmlns:a16="http://schemas.microsoft.com/office/drawing/2014/main" id="{7AF557BA-25EB-C3C0-13F3-1AB0A2A10A81}"/>
                </a:ext>
              </a:extLst>
            </p:cNvPr>
            <p:cNvSpPr/>
            <p:nvPr/>
          </p:nvSpPr>
          <p:spPr>
            <a:xfrm>
              <a:off x="0" y="5685781"/>
              <a:ext cx="1307396" cy="340437"/>
            </a:xfrm>
            <a:prstGeom prst="roundRect">
              <a:avLst>
                <a:gd name="adj" fmla="val 0"/>
              </a:avLst>
            </a:prstGeom>
            <a:solidFill>
              <a:schemeClr val="bg2">
                <a:lumMod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FFFFFF"/>
                </a:solidFill>
              </a:endParaRPr>
            </a:p>
          </p:txBody>
        </p:sp>
        <p:sp>
          <p:nvSpPr>
            <p:cNvPr id="26" name="Oval 9">
              <a:extLst>
                <a:ext uri="{FF2B5EF4-FFF2-40B4-BE49-F238E27FC236}">
                  <a16:creationId xmlns:a16="http://schemas.microsoft.com/office/drawing/2014/main" id="{399A00C0-3779-9078-A8B6-F859B404C5DC}"/>
                </a:ext>
              </a:extLst>
            </p:cNvPr>
            <p:cNvSpPr/>
            <p:nvPr/>
          </p:nvSpPr>
          <p:spPr>
            <a:xfrm>
              <a:off x="939316" y="5602143"/>
              <a:ext cx="507711" cy="507711"/>
            </a:xfrm>
            <a:prstGeom prst="ellipse">
              <a:avLst/>
            </a:prstGeom>
            <a:solidFill>
              <a:schemeClr val="bg2">
                <a:lumMod val="2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0" name="TextBox 59">
              <a:extLst>
                <a:ext uri="{FF2B5EF4-FFF2-40B4-BE49-F238E27FC236}">
                  <a16:creationId xmlns:a16="http://schemas.microsoft.com/office/drawing/2014/main" id="{05D5BE9E-C7EC-4C08-2672-B5446DE22305}"/>
                </a:ext>
              </a:extLst>
            </p:cNvPr>
            <p:cNvSpPr txBox="1"/>
            <p:nvPr/>
          </p:nvSpPr>
          <p:spPr>
            <a:xfrm>
              <a:off x="469836" y="5641126"/>
              <a:ext cx="662233" cy="461665"/>
            </a:xfrm>
            <a:prstGeom prst="rect">
              <a:avLst/>
            </a:prstGeom>
            <a:noFill/>
          </p:spPr>
          <p:txBody>
            <a:bodyPr wrap="square" rtlCol="0">
              <a:spAutoFit/>
            </a:bodyPr>
            <a:lstStyle/>
            <a:p>
              <a:r>
                <a:rPr lang="en-US" sz="2400">
                  <a:solidFill>
                    <a:srgbClr val="FFFFFF"/>
                  </a:solidFill>
                </a:rPr>
                <a:t>07</a:t>
              </a:r>
              <a:endParaRPr lang="en-US" sz="2400" dirty="0">
                <a:solidFill>
                  <a:srgbClr val="FFFFFF"/>
                </a:solidFill>
              </a:endParaRPr>
            </a:p>
          </p:txBody>
        </p:sp>
      </p:grpSp>
      <p:sp>
        <p:nvSpPr>
          <p:cNvPr id="31" name="Marcador de texto 102">
            <a:extLst>
              <a:ext uri="{FF2B5EF4-FFF2-40B4-BE49-F238E27FC236}">
                <a16:creationId xmlns:a16="http://schemas.microsoft.com/office/drawing/2014/main" id="{AB280B12-14F4-744A-FFBF-790AFA027D06}"/>
              </a:ext>
            </a:extLst>
          </p:cNvPr>
          <p:cNvSpPr>
            <a:spLocks noGrp="1"/>
          </p:cNvSpPr>
          <p:nvPr>
            <p:ph type="body" sz="quarter" idx="14" hasCustomPrompt="1"/>
          </p:nvPr>
        </p:nvSpPr>
        <p:spPr>
          <a:xfrm>
            <a:off x="1824543" y="1263532"/>
            <a:ext cx="9851520" cy="4846322"/>
          </a:xfrm>
          <a:solidFill>
            <a:schemeClr val="bg2">
              <a:alpha val="50000"/>
            </a:schemeClr>
          </a:solidFill>
        </p:spPr>
        <p:txBody>
          <a:bodyPr/>
          <a:lstStyle>
            <a:lvl1pPr marL="0" indent="0">
              <a:lnSpc>
                <a:spcPct val="133214"/>
              </a:lnSpc>
              <a:buNone/>
              <a:defRPr/>
            </a:lvl1pPr>
          </a:lstStyle>
          <a:p>
            <a:pPr lvl="0"/>
            <a:r>
              <a:rPr lang="es-ES"/>
              <a:t>Chapter 1</a:t>
            </a:r>
          </a:p>
          <a:p>
            <a:pPr lvl="0"/>
            <a:r>
              <a:rPr lang="es-ES"/>
              <a:t>Chapter 2</a:t>
            </a:r>
          </a:p>
          <a:p>
            <a:pPr lvl="0"/>
            <a:r>
              <a:rPr lang="es-ES"/>
              <a:t>Chapter 3</a:t>
            </a:r>
          </a:p>
          <a:p>
            <a:pPr lvl="0"/>
            <a:r>
              <a:rPr lang="es-ES"/>
              <a:t>Chapter 4</a:t>
            </a:r>
          </a:p>
          <a:p>
            <a:pPr lvl="0"/>
            <a:r>
              <a:rPr lang="es-ES"/>
              <a:t>Chapter 5</a:t>
            </a:r>
          </a:p>
          <a:p>
            <a:pPr lvl="0"/>
            <a:r>
              <a:rPr lang="es-ES"/>
              <a:t>Chapter 6</a:t>
            </a:r>
          </a:p>
          <a:p>
            <a:pPr lvl="0"/>
            <a:r>
              <a:rPr lang="es-ES"/>
              <a:t>Chapter 7</a:t>
            </a:r>
          </a:p>
        </p:txBody>
      </p:sp>
    </p:spTree>
    <p:extLst>
      <p:ext uri="{BB962C8B-B14F-4D97-AF65-F5344CB8AC3E}">
        <p14:creationId xmlns:p14="http://schemas.microsoft.com/office/powerpoint/2010/main" val="24654940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Índice 8 items">
    <p:bg>
      <p:bgPr>
        <a:solidFill>
          <a:schemeClr val="bg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A0D9AD-3F86-E133-1134-1C8A8CA17D4F}"/>
              </a:ext>
            </a:extLst>
          </p:cNvPr>
          <p:cNvSpPr>
            <a:spLocks noGrp="1"/>
          </p:cNvSpPr>
          <p:nvPr>
            <p:ph type="title" hasCustomPrompt="1"/>
          </p:nvPr>
        </p:nvSpPr>
        <p:spPr>
          <a:xfrm>
            <a:off x="1021080" y="47172"/>
            <a:ext cx="8009144" cy="648806"/>
          </a:xfrm>
        </p:spPr>
        <p:txBody>
          <a:bodyPr/>
          <a:lstStyle>
            <a:lvl1pPr>
              <a:defRPr/>
            </a:lvl1pPr>
          </a:lstStyle>
          <a:p>
            <a:r>
              <a:rPr lang="es-ES"/>
              <a:t>Haga clic para insertar el índice</a:t>
            </a:r>
            <a:endParaRPr lang="en-GB"/>
          </a:p>
        </p:txBody>
      </p:sp>
      <p:sp>
        <p:nvSpPr>
          <p:cNvPr id="3" name="Marcador de fecha 2">
            <a:extLst>
              <a:ext uri="{FF2B5EF4-FFF2-40B4-BE49-F238E27FC236}">
                <a16:creationId xmlns:a16="http://schemas.microsoft.com/office/drawing/2014/main" id="{41843516-36C2-D2B6-9D62-9D433B92E4CE}"/>
              </a:ext>
            </a:extLst>
          </p:cNvPr>
          <p:cNvSpPr>
            <a:spLocks noGrp="1"/>
          </p:cNvSpPr>
          <p:nvPr>
            <p:ph type="dt" sz="half" idx="10"/>
          </p:nvPr>
        </p:nvSpPr>
        <p:spPr/>
        <p:txBody>
          <a:bodyPr/>
          <a:lstStyle/>
          <a:p>
            <a:fld id="{B7747585-D01E-413F-8003-E30858BF987D}" type="datetimeFigureOut">
              <a:rPr lang="en-GB" smtClean="0"/>
              <a:t>20/03/2026</a:t>
            </a:fld>
            <a:endParaRPr lang="en-GB"/>
          </a:p>
        </p:txBody>
      </p:sp>
      <p:sp>
        <p:nvSpPr>
          <p:cNvPr id="4" name="Marcador de pie de página 3">
            <a:extLst>
              <a:ext uri="{FF2B5EF4-FFF2-40B4-BE49-F238E27FC236}">
                <a16:creationId xmlns:a16="http://schemas.microsoft.com/office/drawing/2014/main" id="{C9EE39E7-A34B-A1F0-19AE-7EE1D05871EE}"/>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id="{738D6261-6527-734C-9CFF-4D132A327EA0}"/>
              </a:ext>
            </a:extLst>
          </p:cNvPr>
          <p:cNvSpPr>
            <a:spLocks noGrp="1"/>
          </p:cNvSpPr>
          <p:nvPr>
            <p:ph type="sldNum" sz="quarter" idx="12"/>
          </p:nvPr>
        </p:nvSpPr>
        <p:spPr>
          <a:xfrm>
            <a:off x="11011710" y="6356350"/>
            <a:ext cx="956770" cy="365125"/>
          </a:xfrm>
          <a:prstGeom prst="rect">
            <a:avLst/>
          </a:prstGeom>
        </p:spPr>
        <p:txBody>
          <a:bodyPr/>
          <a:lstStyle/>
          <a:p>
            <a:fld id="{D9DA6B49-279E-40B1-8B1E-6267C6F5A797}" type="slidenum">
              <a:rPr lang="en-GB" smtClean="0"/>
              <a:t>‹Nº›</a:t>
            </a:fld>
            <a:endParaRPr lang="en-GB"/>
          </a:p>
        </p:txBody>
      </p:sp>
      <p:sp>
        <p:nvSpPr>
          <p:cNvPr id="6" name="Marcador de posición de imagen 6">
            <a:extLst>
              <a:ext uri="{FF2B5EF4-FFF2-40B4-BE49-F238E27FC236}">
                <a16:creationId xmlns:a16="http://schemas.microsoft.com/office/drawing/2014/main" id="{AF1B443E-B3C4-3DDB-16B4-0D7A1437AF48}"/>
              </a:ext>
            </a:extLst>
          </p:cNvPr>
          <p:cNvSpPr>
            <a:spLocks noGrp="1"/>
          </p:cNvSpPr>
          <p:nvPr>
            <p:ph type="pic" sz="quarter" idx="13"/>
          </p:nvPr>
        </p:nvSpPr>
        <p:spPr>
          <a:xfrm>
            <a:off x="453470" y="170021"/>
            <a:ext cx="520700" cy="520700"/>
          </a:xfrm>
        </p:spPr>
        <p:txBody>
          <a:bodyPr/>
          <a:lstStyle/>
          <a:p>
            <a:endParaRPr lang="en-GB"/>
          </a:p>
        </p:txBody>
      </p:sp>
      <p:sp>
        <p:nvSpPr>
          <p:cNvPr id="7" name="Rounded Rectangle 31">
            <a:extLst>
              <a:ext uri="{FF2B5EF4-FFF2-40B4-BE49-F238E27FC236}">
                <a16:creationId xmlns:a16="http://schemas.microsoft.com/office/drawing/2014/main" id="{5855855C-FC0D-5F44-178D-F8EF82415589}"/>
              </a:ext>
            </a:extLst>
          </p:cNvPr>
          <p:cNvSpPr/>
          <p:nvPr/>
        </p:nvSpPr>
        <p:spPr>
          <a:xfrm>
            <a:off x="-51454" y="1358345"/>
            <a:ext cx="1358850" cy="340437"/>
          </a:xfrm>
          <a:prstGeom prst="roundRect">
            <a:avLst>
              <a:gd name="adj" fmla="val 10321"/>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8" name="Rounded Rectangle 32">
            <a:extLst>
              <a:ext uri="{FF2B5EF4-FFF2-40B4-BE49-F238E27FC236}">
                <a16:creationId xmlns:a16="http://schemas.microsoft.com/office/drawing/2014/main" id="{7DB05265-12DD-F14B-E4E2-066F3090CB1E}"/>
              </a:ext>
            </a:extLst>
          </p:cNvPr>
          <p:cNvSpPr/>
          <p:nvPr/>
        </p:nvSpPr>
        <p:spPr>
          <a:xfrm>
            <a:off x="-1" y="1985484"/>
            <a:ext cx="1307395" cy="340437"/>
          </a:xfrm>
          <a:prstGeom prst="roundRect">
            <a:avLst>
              <a:gd name="adj" fmla="val 0"/>
            </a:avLst>
          </a:prstGeom>
          <a:solidFill>
            <a:srgbClr val="4D94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9" name="Rounded Rectangle 33">
            <a:extLst>
              <a:ext uri="{FF2B5EF4-FFF2-40B4-BE49-F238E27FC236}">
                <a16:creationId xmlns:a16="http://schemas.microsoft.com/office/drawing/2014/main" id="{8B647284-8D0D-3752-9ED9-3D348180F907}"/>
              </a:ext>
            </a:extLst>
          </p:cNvPr>
          <p:cNvSpPr/>
          <p:nvPr/>
        </p:nvSpPr>
        <p:spPr>
          <a:xfrm>
            <a:off x="-1" y="2612622"/>
            <a:ext cx="1307397" cy="340437"/>
          </a:xfrm>
          <a:prstGeom prst="roundRect">
            <a:avLst>
              <a:gd name="adj" fmla="val 0"/>
            </a:avLst>
          </a:prstGeom>
          <a:solidFill>
            <a:srgbClr val="80B2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0" name="Rounded Rectangle 34">
            <a:extLst>
              <a:ext uri="{FF2B5EF4-FFF2-40B4-BE49-F238E27FC236}">
                <a16:creationId xmlns:a16="http://schemas.microsoft.com/office/drawing/2014/main" id="{F0717C98-7576-A14C-CFE5-5F0F1C41CC8B}"/>
              </a:ext>
            </a:extLst>
          </p:cNvPr>
          <p:cNvSpPr/>
          <p:nvPr/>
        </p:nvSpPr>
        <p:spPr>
          <a:xfrm>
            <a:off x="-2" y="3239759"/>
            <a:ext cx="1307398" cy="340437"/>
          </a:xfrm>
          <a:prstGeom prst="roundRect">
            <a:avLst>
              <a:gd name="adj" fmla="val 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FFFFFF"/>
              </a:solidFill>
            </a:endParaRPr>
          </a:p>
        </p:txBody>
      </p:sp>
      <p:sp>
        <p:nvSpPr>
          <p:cNvPr id="11" name="Oval 5">
            <a:extLst>
              <a:ext uri="{FF2B5EF4-FFF2-40B4-BE49-F238E27FC236}">
                <a16:creationId xmlns:a16="http://schemas.microsoft.com/office/drawing/2014/main" id="{6769045A-99F1-5D41-F8B4-FA12FA4EE7E0}"/>
              </a:ext>
            </a:extLst>
          </p:cNvPr>
          <p:cNvSpPr/>
          <p:nvPr/>
        </p:nvSpPr>
        <p:spPr>
          <a:xfrm>
            <a:off x="939316" y="1901846"/>
            <a:ext cx="507711" cy="507711"/>
          </a:xfrm>
          <a:prstGeom prst="ellipse">
            <a:avLst/>
          </a:prstGeom>
          <a:solidFill>
            <a:srgbClr val="4D9494"/>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2" name="Oval 7">
            <a:extLst>
              <a:ext uri="{FF2B5EF4-FFF2-40B4-BE49-F238E27FC236}">
                <a16:creationId xmlns:a16="http://schemas.microsoft.com/office/drawing/2014/main" id="{FBEF10E6-5A1C-C7FE-E063-4B08D69B8E5F}"/>
              </a:ext>
            </a:extLst>
          </p:cNvPr>
          <p:cNvSpPr/>
          <p:nvPr/>
        </p:nvSpPr>
        <p:spPr>
          <a:xfrm>
            <a:off x="939316" y="2528984"/>
            <a:ext cx="507711" cy="507711"/>
          </a:xfrm>
          <a:prstGeom prst="ellipse">
            <a:avLst/>
          </a:prstGeom>
          <a:solidFill>
            <a:srgbClr val="80B2B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3" name="Oval 3">
            <a:extLst>
              <a:ext uri="{FF2B5EF4-FFF2-40B4-BE49-F238E27FC236}">
                <a16:creationId xmlns:a16="http://schemas.microsoft.com/office/drawing/2014/main" id="{F0FA0111-C1F0-B7E6-29BD-EAE3FFAE9924}"/>
              </a:ext>
            </a:extLst>
          </p:cNvPr>
          <p:cNvSpPr/>
          <p:nvPr/>
        </p:nvSpPr>
        <p:spPr>
          <a:xfrm>
            <a:off x="939316" y="1263532"/>
            <a:ext cx="507711" cy="507711"/>
          </a:xfrm>
          <a:prstGeom prst="ellipse">
            <a:avLst/>
          </a:prstGeom>
          <a:solidFill>
            <a:schemeClr val="accent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4" name="Oval 9">
            <a:extLst>
              <a:ext uri="{FF2B5EF4-FFF2-40B4-BE49-F238E27FC236}">
                <a16:creationId xmlns:a16="http://schemas.microsoft.com/office/drawing/2014/main" id="{2CF2CD69-9672-F1BE-F432-CA96CAA6D9BD}"/>
              </a:ext>
            </a:extLst>
          </p:cNvPr>
          <p:cNvSpPr/>
          <p:nvPr/>
        </p:nvSpPr>
        <p:spPr>
          <a:xfrm>
            <a:off x="939316" y="3156121"/>
            <a:ext cx="507711" cy="507711"/>
          </a:xfrm>
          <a:prstGeom prst="ellipse">
            <a:avLst/>
          </a:prstGeom>
          <a:solidFill>
            <a:schemeClr val="accent5"/>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5" name="TextBox 56">
            <a:extLst>
              <a:ext uri="{FF2B5EF4-FFF2-40B4-BE49-F238E27FC236}">
                <a16:creationId xmlns:a16="http://schemas.microsoft.com/office/drawing/2014/main" id="{FBC4CC7E-B1AE-1541-91E4-6EA5B90B515F}"/>
              </a:ext>
            </a:extLst>
          </p:cNvPr>
          <p:cNvSpPr txBox="1"/>
          <p:nvPr/>
        </p:nvSpPr>
        <p:spPr>
          <a:xfrm>
            <a:off x="469836" y="1313653"/>
            <a:ext cx="662233" cy="461665"/>
          </a:xfrm>
          <a:prstGeom prst="rect">
            <a:avLst/>
          </a:prstGeom>
          <a:noFill/>
        </p:spPr>
        <p:txBody>
          <a:bodyPr wrap="square" rtlCol="0">
            <a:spAutoFit/>
          </a:bodyPr>
          <a:lstStyle/>
          <a:p>
            <a:r>
              <a:rPr lang="en-US" sz="2400" dirty="0">
                <a:solidFill>
                  <a:srgbClr val="FFFFFF"/>
                </a:solidFill>
              </a:rPr>
              <a:t>01</a:t>
            </a:r>
          </a:p>
        </p:txBody>
      </p:sp>
      <p:sp>
        <p:nvSpPr>
          <p:cNvPr id="16" name="TextBox 57">
            <a:extLst>
              <a:ext uri="{FF2B5EF4-FFF2-40B4-BE49-F238E27FC236}">
                <a16:creationId xmlns:a16="http://schemas.microsoft.com/office/drawing/2014/main" id="{F9CCF3F5-2A4F-E278-72F6-7E7FF7247D7D}"/>
              </a:ext>
            </a:extLst>
          </p:cNvPr>
          <p:cNvSpPr txBox="1"/>
          <p:nvPr/>
        </p:nvSpPr>
        <p:spPr>
          <a:xfrm>
            <a:off x="469836" y="1945530"/>
            <a:ext cx="662233" cy="461665"/>
          </a:xfrm>
          <a:prstGeom prst="rect">
            <a:avLst/>
          </a:prstGeom>
          <a:noFill/>
        </p:spPr>
        <p:txBody>
          <a:bodyPr wrap="square" rtlCol="0">
            <a:spAutoFit/>
          </a:bodyPr>
          <a:lstStyle/>
          <a:p>
            <a:r>
              <a:rPr lang="en-US" sz="2400" dirty="0">
                <a:solidFill>
                  <a:srgbClr val="FFFFFF"/>
                </a:solidFill>
              </a:rPr>
              <a:t>02</a:t>
            </a:r>
          </a:p>
        </p:txBody>
      </p:sp>
      <p:sp>
        <p:nvSpPr>
          <p:cNvPr id="17" name="TextBox 58">
            <a:extLst>
              <a:ext uri="{FF2B5EF4-FFF2-40B4-BE49-F238E27FC236}">
                <a16:creationId xmlns:a16="http://schemas.microsoft.com/office/drawing/2014/main" id="{20AC58C7-921F-3B08-5DB6-77AEB1D3C84D}"/>
              </a:ext>
            </a:extLst>
          </p:cNvPr>
          <p:cNvSpPr txBox="1"/>
          <p:nvPr/>
        </p:nvSpPr>
        <p:spPr>
          <a:xfrm>
            <a:off x="469836" y="2573650"/>
            <a:ext cx="662233" cy="461665"/>
          </a:xfrm>
          <a:prstGeom prst="rect">
            <a:avLst/>
          </a:prstGeom>
          <a:noFill/>
        </p:spPr>
        <p:txBody>
          <a:bodyPr wrap="square" rtlCol="0">
            <a:spAutoFit/>
          </a:bodyPr>
          <a:lstStyle/>
          <a:p>
            <a:r>
              <a:rPr lang="en-US" sz="2400" dirty="0">
                <a:solidFill>
                  <a:srgbClr val="FFFFFF"/>
                </a:solidFill>
              </a:rPr>
              <a:t>03</a:t>
            </a:r>
          </a:p>
        </p:txBody>
      </p:sp>
      <p:sp>
        <p:nvSpPr>
          <p:cNvPr id="18" name="TextBox 59">
            <a:extLst>
              <a:ext uri="{FF2B5EF4-FFF2-40B4-BE49-F238E27FC236}">
                <a16:creationId xmlns:a16="http://schemas.microsoft.com/office/drawing/2014/main" id="{19DFEB04-D6C3-725A-3B34-42CD77A3E31C}"/>
              </a:ext>
            </a:extLst>
          </p:cNvPr>
          <p:cNvSpPr txBox="1"/>
          <p:nvPr/>
        </p:nvSpPr>
        <p:spPr>
          <a:xfrm>
            <a:off x="469836" y="3195104"/>
            <a:ext cx="662233" cy="461665"/>
          </a:xfrm>
          <a:prstGeom prst="rect">
            <a:avLst/>
          </a:prstGeom>
          <a:noFill/>
        </p:spPr>
        <p:txBody>
          <a:bodyPr wrap="square" rtlCol="0">
            <a:spAutoFit/>
          </a:bodyPr>
          <a:lstStyle/>
          <a:p>
            <a:r>
              <a:rPr lang="en-US" sz="2400" dirty="0">
                <a:solidFill>
                  <a:srgbClr val="FFFFFF"/>
                </a:solidFill>
              </a:rPr>
              <a:t>04</a:t>
            </a:r>
          </a:p>
        </p:txBody>
      </p:sp>
      <p:sp>
        <p:nvSpPr>
          <p:cNvPr id="19" name="Rounded Rectangle 31">
            <a:extLst>
              <a:ext uri="{FF2B5EF4-FFF2-40B4-BE49-F238E27FC236}">
                <a16:creationId xmlns:a16="http://schemas.microsoft.com/office/drawing/2014/main" id="{116BF924-7E81-3C4D-7117-64483CF1A839}"/>
              </a:ext>
            </a:extLst>
          </p:cNvPr>
          <p:cNvSpPr/>
          <p:nvPr/>
        </p:nvSpPr>
        <p:spPr>
          <a:xfrm>
            <a:off x="-2" y="3804367"/>
            <a:ext cx="1307398" cy="340437"/>
          </a:xfrm>
          <a:prstGeom prst="roundRect">
            <a:avLst>
              <a:gd name="adj" fmla="val 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0" name="Rounded Rectangle 32">
            <a:extLst>
              <a:ext uri="{FF2B5EF4-FFF2-40B4-BE49-F238E27FC236}">
                <a16:creationId xmlns:a16="http://schemas.microsoft.com/office/drawing/2014/main" id="{3BB1D540-B749-AFDF-9EED-F89EA68BA2B3}"/>
              </a:ext>
            </a:extLst>
          </p:cNvPr>
          <p:cNvSpPr/>
          <p:nvPr/>
        </p:nvSpPr>
        <p:spPr>
          <a:xfrm>
            <a:off x="-1" y="4431506"/>
            <a:ext cx="1307395" cy="340437"/>
          </a:xfrm>
          <a:prstGeom prst="roundRect">
            <a:avLst>
              <a:gd name="adj" fmla="val 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1" name="Rounded Rectangle 33">
            <a:extLst>
              <a:ext uri="{FF2B5EF4-FFF2-40B4-BE49-F238E27FC236}">
                <a16:creationId xmlns:a16="http://schemas.microsoft.com/office/drawing/2014/main" id="{608FAB49-7AB5-7884-FE24-2BF7AD962CB6}"/>
              </a:ext>
            </a:extLst>
          </p:cNvPr>
          <p:cNvSpPr/>
          <p:nvPr/>
        </p:nvSpPr>
        <p:spPr>
          <a:xfrm>
            <a:off x="-2" y="5058644"/>
            <a:ext cx="1307398" cy="340437"/>
          </a:xfrm>
          <a:prstGeom prst="roundRect">
            <a:avLst>
              <a:gd name="adj" fmla="val 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2" name="Rounded Rectangle 34">
            <a:extLst>
              <a:ext uri="{FF2B5EF4-FFF2-40B4-BE49-F238E27FC236}">
                <a16:creationId xmlns:a16="http://schemas.microsoft.com/office/drawing/2014/main" id="{7AF557BA-25EB-C3C0-13F3-1AB0A2A10A81}"/>
              </a:ext>
            </a:extLst>
          </p:cNvPr>
          <p:cNvSpPr/>
          <p:nvPr/>
        </p:nvSpPr>
        <p:spPr>
          <a:xfrm>
            <a:off x="0" y="5685781"/>
            <a:ext cx="1307396" cy="340437"/>
          </a:xfrm>
          <a:prstGeom prst="roundRect">
            <a:avLst>
              <a:gd name="adj" fmla="val 0"/>
            </a:avLst>
          </a:prstGeom>
          <a:solidFill>
            <a:schemeClr val="bg2">
              <a:lumMod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FFFFFF"/>
              </a:solidFill>
            </a:endParaRPr>
          </a:p>
        </p:txBody>
      </p:sp>
      <p:sp>
        <p:nvSpPr>
          <p:cNvPr id="23" name="Oval 5">
            <a:extLst>
              <a:ext uri="{FF2B5EF4-FFF2-40B4-BE49-F238E27FC236}">
                <a16:creationId xmlns:a16="http://schemas.microsoft.com/office/drawing/2014/main" id="{F35D888A-38D3-9416-70DB-3DEB8D866378}"/>
              </a:ext>
            </a:extLst>
          </p:cNvPr>
          <p:cNvSpPr/>
          <p:nvPr/>
        </p:nvSpPr>
        <p:spPr>
          <a:xfrm>
            <a:off x="939316" y="4347868"/>
            <a:ext cx="507711" cy="507711"/>
          </a:xfrm>
          <a:prstGeom prst="ellipse">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4" name="Oval 7">
            <a:extLst>
              <a:ext uri="{FF2B5EF4-FFF2-40B4-BE49-F238E27FC236}">
                <a16:creationId xmlns:a16="http://schemas.microsoft.com/office/drawing/2014/main" id="{A80A3D70-18C7-7945-7E00-7E19539989DA}"/>
              </a:ext>
            </a:extLst>
          </p:cNvPr>
          <p:cNvSpPr/>
          <p:nvPr/>
        </p:nvSpPr>
        <p:spPr>
          <a:xfrm>
            <a:off x="939316" y="4975006"/>
            <a:ext cx="507711" cy="507711"/>
          </a:xfrm>
          <a:prstGeom prst="ellipse">
            <a:avLst/>
          </a:prstGeom>
          <a:solidFill>
            <a:schemeClr val="accent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5" name="Oval 3">
            <a:extLst>
              <a:ext uri="{FF2B5EF4-FFF2-40B4-BE49-F238E27FC236}">
                <a16:creationId xmlns:a16="http://schemas.microsoft.com/office/drawing/2014/main" id="{CDF52206-C9E2-0EC4-FEA8-70986C4D0264}"/>
              </a:ext>
            </a:extLst>
          </p:cNvPr>
          <p:cNvSpPr/>
          <p:nvPr/>
        </p:nvSpPr>
        <p:spPr>
          <a:xfrm>
            <a:off x="939316" y="3709554"/>
            <a:ext cx="507711" cy="507711"/>
          </a:xfrm>
          <a:prstGeom prst="ellipse">
            <a:avLst/>
          </a:prstGeom>
          <a:solidFill>
            <a:schemeClr val="accent4"/>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6" name="Oval 9">
            <a:extLst>
              <a:ext uri="{FF2B5EF4-FFF2-40B4-BE49-F238E27FC236}">
                <a16:creationId xmlns:a16="http://schemas.microsoft.com/office/drawing/2014/main" id="{399A00C0-3779-9078-A8B6-F859B404C5DC}"/>
              </a:ext>
            </a:extLst>
          </p:cNvPr>
          <p:cNvSpPr/>
          <p:nvPr/>
        </p:nvSpPr>
        <p:spPr>
          <a:xfrm>
            <a:off x="939316" y="5602143"/>
            <a:ext cx="507711" cy="507711"/>
          </a:xfrm>
          <a:prstGeom prst="ellipse">
            <a:avLst/>
          </a:prstGeom>
          <a:solidFill>
            <a:schemeClr val="bg2">
              <a:lumMod val="2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7" name="TextBox 56">
            <a:extLst>
              <a:ext uri="{FF2B5EF4-FFF2-40B4-BE49-F238E27FC236}">
                <a16:creationId xmlns:a16="http://schemas.microsoft.com/office/drawing/2014/main" id="{63BDE75E-A33F-31BF-BF60-2D7B75A8E524}"/>
              </a:ext>
            </a:extLst>
          </p:cNvPr>
          <p:cNvSpPr txBox="1"/>
          <p:nvPr/>
        </p:nvSpPr>
        <p:spPr>
          <a:xfrm>
            <a:off x="469836" y="3759675"/>
            <a:ext cx="662233" cy="461665"/>
          </a:xfrm>
          <a:prstGeom prst="rect">
            <a:avLst/>
          </a:prstGeom>
          <a:noFill/>
        </p:spPr>
        <p:txBody>
          <a:bodyPr wrap="square" rtlCol="0">
            <a:spAutoFit/>
          </a:bodyPr>
          <a:lstStyle/>
          <a:p>
            <a:r>
              <a:rPr lang="en-US" sz="2400">
                <a:solidFill>
                  <a:srgbClr val="FFFFFF"/>
                </a:solidFill>
              </a:rPr>
              <a:t>05</a:t>
            </a:r>
            <a:endParaRPr lang="en-US" sz="2400" dirty="0">
              <a:solidFill>
                <a:srgbClr val="FFFFFF"/>
              </a:solidFill>
            </a:endParaRPr>
          </a:p>
        </p:txBody>
      </p:sp>
      <p:sp>
        <p:nvSpPr>
          <p:cNvPr id="28" name="TextBox 57">
            <a:extLst>
              <a:ext uri="{FF2B5EF4-FFF2-40B4-BE49-F238E27FC236}">
                <a16:creationId xmlns:a16="http://schemas.microsoft.com/office/drawing/2014/main" id="{8D97A667-00ED-3AA8-6E44-BDEA856CD866}"/>
              </a:ext>
            </a:extLst>
          </p:cNvPr>
          <p:cNvSpPr txBox="1"/>
          <p:nvPr/>
        </p:nvSpPr>
        <p:spPr>
          <a:xfrm>
            <a:off x="469836" y="4391552"/>
            <a:ext cx="662233" cy="461665"/>
          </a:xfrm>
          <a:prstGeom prst="rect">
            <a:avLst/>
          </a:prstGeom>
          <a:noFill/>
        </p:spPr>
        <p:txBody>
          <a:bodyPr wrap="square" rtlCol="0">
            <a:spAutoFit/>
          </a:bodyPr>
          <a:lstStyle/>
          <a:p>
            <a:r>
              <a:rPr lang="en-US" sz="2400">
                <a:solidFill>
                  <a:srgbClr val="FFFFFF"/>
                </a:solidFill>
              </a:rPr>
              <a:t>06</a:t>
            </a:r>
            <a:endParaRPr lang="en-US" sz="2400" dirty="0">
              <a:solidFill>
                <a:srgbClr val="FFFFFF"/>
              </a:solidFill>
            </a:endParaRPr>
          </a:p>
        </p:txBody>
      </p:sp>
      <p:sp>
        <p:nvSpPr>
          <p:cNvPr id="29" name="TextBox 58">
            <a:extLst>
              <a:ext uri="{FF2B5EF4-FFF2-40B4-BE49-F238E27FC236}">
                <a16:creationId xmlns:a16="http://schemas.microsoft.com/office/drawing/2014/main" id="{A5A8CCB4-E972-33EF-E392-B6C3ED9D5312}"/>
              </a:ext>
            </a:extLst>
          </p:cNvPr>
          <p:cNvSpPr txBox="1"/>
          <p:nvPr/>
        </p:nvSpPr>
        <p:spPr>
          <a:xfrm>
            <a:off x="469836" y="5019672"/>
            <a:ext cx="662233" cy="461665"/>
          </a:xfrm>
          <a:prstGeom prst="rect">
            <a:avLst/>
          </a:prstGeom>
          <a:noFill/>
        </p:spPr>
        <p:txBody>
          <a:bodyPr wrap="square" rtlCol="0">
            <a:spAutoFit/>
          </a:bodyPr>
          <a:lstStyle/>
          <a:p>
            <a:r>
              <a:rPr lang="en-US" sz="2400">
                <a:solidFill>
                  <a:srgbClr val="FFFFFF"/>
                </a:solidFill>
              </a:rPr>
              <a:t>07</a:t>
            </a:r>
            <a:endParaRPr lang="en-US" sz="2400" dirty="0">
              <a:solidFill>
                <a:srgbClr val="FFFFFF"/>
              </a:solidFill>
            </a:endParaRPr>
          </a:p>
        </p:txBody>
      </p:sp>
      <p:sp>
        <p:nvSpPr>
          <p:cNvPr id="30" name="TextBox 59">
            <a:extLst>
              <a:ext uri="{FF2B5EF4-FFF2-40B4-BE49-F238E27FC236}">
                <a16:creationId xmlns:a16="http://schemas.microsoft.com/office/drawing/2014/main" id="{05D5BE9E-C7EC-4C08-2672-B5446DE22305}"/>
              </a:ext>
            </a:extLst>
          </p:cNvPr>
          <p:cNvSpPr txBox="1"/>
          <p:nvPr/>
        </p:nvSpPr>
        <p:spPr>
          <a:xfrm>
            <a:off x="469836" y="5641126"/>
            <a:ext cx="662233" cy="461665"/>
          </a:xfrm>
          <a:prstGeom prst="rect">
            <a:avLst/>
          </a:prstGeom>
          <a:noFill/>
        </p:spPr>
        <p:txBody>
          <a:bodyPr wrap="square" rtlCol="0">
            <a:spAutoFit/>
          </a:bodyPr>
          <a:lstStyle/>
          <a:p>
            <a:r>
              <a:rPr lang="en-US" sz="2400">
                <a:solidFill>
                  <a:srgbClr val="FFFFFF"/>
                </a:solidFill>
              </a:rPr>
              <a:t>08</a:t>
            </a:r>
            <a:endParaRPr lang="en-US" sz="2400" dirty="0">
              <a:solidFill>
                <a:srgbClr val="FFFFFF"/>
              </a:solidFill>
            </a:endParaRPr>
          </a:p>
        </p:txBody>
      </p:sp>
      <p:sp>
        <p:nvSpPr>
          <p:cNvPr id="31" name="Marcador de texto 102">
            <a:extLst>
              <a:ext uri="{FF2B5EF4-FFF2-40B4-BE49-F238E27FC236}">
                <a16:creationId xmlns:a16="http://schemas.microsoft.com/office/drawing/2014/main" id="{AB280B12-14F4-744A-FFBF-790AFA027D06}"/>
              </a:ext>
            </a:extLst>
          </p:cNvPr>
          <p:cNvSpPr>
            <a:spLocks noGrp="1"/>
          </p:cNvSpPr>
          <p:nvPr>
            <p:ph type="body" sz="quarter" idx="14" hasCustomPrompt="1"/>
          </p:nvPr>
        </p:nvSpPr>
        <p:spPr>
          <a:xfrm>
            <a:off x="1824543" y="1263532"/>
            <a:ext cx="9851520" cy="4846322"/>
          </a:xfrm>
          <a:solidFill>
            <a:schemeClr val="bg2">
              <a:alpha val="50000"/>
            </a:schemeClr>
          </a:solidFill>
        </p:spPr>
        <p:txBody>
          <a:bodyPr/>
          <a:lstStyle>
            <a:lvl1pPr marL="0" indent="0">
              <a:lnSpc>
                <a:spcPct val="113571"/>
              </a:lnSpc>
              <a:buNone/>
              <a:defRPr/>
            </a:lvl1pPr>
          </a:lstStyle>
          <a:p>
            <a:pPr lvl="0"/>
            <a:r>
              <a:rPr lang="es-ES"/>
              <a:t>Chapter 1</a:t>
            </a:r>
          </a:p>
          <a:p>
            <a:pPr lvl="0"/>
            <a:r>
              <a:rPr lang="es-ES"/>
              <a:t>Chapter 2</a:t>
            </a:r>
          </a:p>
          <a:p>
            <a:pPr lvl="0"/>
            <a:r>
              <a:rPr lang="es-ES"/>
              <a:t>Chapter 3</a:t>
            </a:r>
          </a:p>
          <a:p>
            <a:pPr lvl="0"/>
            <a:r>
              <a:rPr lang="es-ES"/>
              <a:t>Chapter 4</a:t>
            </a:r>
          </a:p>
          <a:p>
            <a:pPr lvl="0"/>
            <a:r>
              <a:rPr lang="es-ES"/>
              <a:t>Chapter 5</a:t>
            </a:r>
          </a:p>
          <a:p>
            <a:pPr lvl="0"/>
            <a:r>
              <a:rPr lang="es-ES"/>
              <a:t>Chapter 6</a:t>
            </a:r>
          </a:p>
          <a:p>
            <a:pPr lvl="0"/>
            <a:r>
              <a:rPr lang="es-ES"/>
              <a:t>Chapter 7</a:t>
            </a:r>
          </a:p>
          <a:p>
            <a:pPr lvl="0"/>
            <a:r>
              <a:rPr lang="es-ES"/>
              <a:t>Chapter 8</a:t>
            </a:r>
          </a:p>
          <a:p>
            <a:pPr lvl="0"/>
            <a:endParaRPr lang="es-ES"/>
          </a:p>
        </p:txBody>
      </p:sp>
    </p:spTree>
    <p:extLst>
      <p:ext uri="{BB962C8B-B14F-4D97-AF65-F5344CB8AC3E}">
        <p14:creationId xmlns:p14="http://schemas.microsoft.com/office/powerpoint/2010/main" val="152492030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Indice 9 items">
    <p:bg>
      <p:bgPr>
        <a:solidFill>
          <a:schemeClr val="bg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A0D9AD-3F86-E133-1134-1C8A8CA17D4F}"/>
              </a:ext>
            </a:extLst>
          </p:cNvPr>
          <p:cNvSpPr>
            <a:spLocks noGrp="1"/>
          </p:cNvSpPr>
          <p:nvPr>
            <p:ph type="title" hasCustomPrompt="1"/>
          </p:nvPr>
        </p:nvSpPr>
        <p:spPr>
          <a:xfrm>
            <a:off x="1021080" y="47172"/>
            <a:ext cx="8009144" cy="648806"/>
          </a:xfrm>
        </p:spPr>
        <p:txBody>
          <a:bodyPr/>
          <a:lstStyle>
            <a:lvl1pPr>
              <a:defRPr/>
            </a:lvl1pPr>
          </a:lstStyle>
          <a:p>
            <a:r>
              <a:rPr lang="es-ES"/>
              <a:t>Haga clic para insertar el índice</a:t>
            </a:r>
            <a:endParaRPr lang="en-GB"/>
          </a:p>
        </p:txBody>
      </p:sp>
      <p:sp>
        <p:nvSpPr>
          <p:cNvPr id="3" name="Marcador de fecha 2">
            <a:extLst>
              <a:ext uri="{FF2B5EF4-FFF2-40B4-BE49-F238E27FC236}">
                <a16:creationId xmlns:a16="http://schemas.microsoft.com/office/drawing/2014/main" id="{41843516-36C2-D2B6-9D62-9D433B92E4CE}"/>
              </a:ext>
            </a:extLst>
          </p:cNvPr>
          <p:cNvSpPr>
            <a:spLocks noGrp="1"/>
          </p:cNvSpPr>
          <p:nvPr>
            <p:ph type="dt" sz="half" idx="10"/>
          </p:nvPr>
        </p:nvSpPr>
        <p:spPr/>
        <p:txBody>
          <a:bodyPr/>
          <a:lstStyle/>
          <a:p>
            <a:fld id="{B7747585-D01E-413F-8003-E30858BF987D}" type="datetimeFigureOut">
              <a:rPr lang="en-GB" smtClean="0"/>
              <a:t>20/03/2026</a:t>
            </a:fld>
            <a:endParaRPr lang="en-GB"/>
          </a:p>
        </p:txBody>
      </p:sp>
      <p:sp>
        <p:nvSpPr>
          <p:cNvPr id="4" name="Marcador de pie de página 3">
            <a:extLst>
              <a:ext uri="{FF2B5EF4-FFF2-40B4-BE49-F238E27FC236}">
                <a16:creationId xmlns:a16="http://schemas.microsoft.com/office/drawing/2014/main" id="{C9EE39E7-A34B-A1F0-19AE-7EE1D05871EE}"/>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id="{738D6261-6527-734C-9CFF-4D132A327EA0}"/>
              </a:ext>
            </a:extLst>
          </p:cNvPr>
          <p:cNvSpPr>
            <a:spLocks noGrp="1"/>
          </p:cNvSpPr>
          <p:nvPr>
            <p:ph type="sldNum" sz="quarter" idx="12"/>
          </p:nvPr>
        </p:nvSpPr>
        <p:spPr>
          <a:xfrm>
            <a:off x="11011710" y="6356350"/>
            <a:ext cx="956770" cy="365125"/>
          </a:xfrm>
          <a:prstGeom prst="rect">
            <a:avLst/>
          </a:prstGeom>
        </p:spPr>
        <p:txBody>
          <a:bodyPr/>
          <a:lstStyle/>
          <a:p>
            <a:fld id="{D9DA6B49-279E-40B1-8B1E-6267C6F5A797}" type="slidenum">
              <a:rPr lang="en-GB" smtClean="0"/>
              <a:t>‹Nº›</a:t>
            </a:fld>
            <a:endParaRPr lang="en-GB"/>
          </a:p>
        </p:txBody>
      </p:sp>
      <p:sp>
        <p:nvSpPr>
          <p:cNvPr id="6" name="Marcador de posición de imagen 6">
            <a:extLst>
              <a:ext uri="{FF2B5EF4-FFF2-40B4-BE49-F238E27FC236}">
                <a16:creationId xmlns:a16="http://schemas.microsoft.com/office/drawing/2014/main" id="{AF1B443E-B3C4-3DDB-16B4-0D7A1437AF48}"/>
              </a:ext>
            </a:extLst>
          </p:cNvPr>
          <p:cNvSpPr>
            <a:spLocks noGrp="1"/>
          </p:cNvSpPr>
          <p:nvPr>
            <p:ph type="pic" sz="quarter" idx="13"/>
          </p:nvPr>
        </p:nvSpPr>
        <p:spPr>
          <a:xfrm>
            <a:off x="453470" y="170021"/>
            <a:ext cx="520700" cy="520700"/>
          </a:xfrm>
        </p:spPr>
        <p:txBody>
          <a:bodyPr/>
          <a:lstStyle/>
          <a:p>
            <a:endParaRPr lang="en-GB"/>
          </a:p>
        </p:txBody>
      </p:sp>
      <p:sp>
        <p:nvSpPr>
          <p:cNvPr id="32" name="Rounded Rectangle 33">
            <a:extLst>
              <a:ext uri="{FF2B5EF4-FFF2-40B4-BE49-F238E27FC236}">
                <a16:creationId xmlns:a16="http://schemas.microsoft.com/office/drawing/2014/main" id="{3F992D21-9FA4-550D-D56D-E8683496764A}"/>
              </a:ext>
            </a:extLst>
          </p:cNvPr>
          <p:cNvSpPr/>
          <p:nvPr/>
        </p:nvSpPr>
        <p:spPr>
          <a:xfrm>
            <a:off x="-3119" y="2408328"/>
            <a:ext cx="1228136" cy="319798"/>
          </a:xfrm>
          <a:prstGeom prst="roundRect">
            <a:avLst>
              <a:gd name="adj" fmla="val 0"/>
            </a:avLst>
          </a:prstGeom>
          <a:solidFill>
            <a:srgbClr val="80B2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3" name="Oval 7">
            <a:extLst>
              <a:ext uri="{FF2B5EF4-FFF2-40B4-BE49-F238E27FC236}">
                <a16:creationId xmlns:a16="http://schemas.microsoft.com/office/drawing/2014/main" id="{483B0B1A-1D94-BA5D-7944-BA759CC24E5F}"/>
              </a:ext>
            </a:extLst>
          </p:cNvPr>
          <p:cNvSpPr/>
          <p:nvPr/>
        </p:nvSpPr>
        <p:spPr>
          <a:xfrm>
            <a:off x="879252" y="2329761"/>
            <a:ext cx="476931" cy="476931"/>
          </a:xfrm>
          <a:prstGeom prst="ellipse">
            <a:avLst/>
          </a:prstGeom>
          <a:solidFill>
            <a:srgbClr val="80B2B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4" name="Rounded Rectangle 31">
            <a:extLst>
              <a:ext uri="{FF2B5EF4-FFF2-40B4-BE49-F238E27FC236}">
                <a16:creationId xmlns:a16="http://schemas.microsoft.com/office/drawing/2014/main" id="{47DF8589-3706-0132-7F9E-BD68A209E780}"/>
              </a:ext>
            </a:extLst>
          </p:cNvPr>
          <p:cNvSpPr/>
          <p:nvPr/>
        </p:nvSpPr>
        <p:spPr>
          <a:xfrm>
            <a:off x="-51453" y="1230092"/>
            <a:ext cx="1276470" cy="319798"/>
          </a:xfrm>
          <a:prstGeom prst="roundRect">
            <a:avLst>
              <a:gd name="adj" fmla="val 10321"/>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5" name="Rounded Rectangle 32">
            <a:extLst>
              <a:ext uri="{FF2B5EF4-FFF2-40B4-BE49-F238E27FC236}">
                <a16:creationId xmlns:a16="http://schemas.microsoft.com/office/drawing/2014/main" id="{CB28792F-8199-943B-49F8-EA91CE60335D}"/>
              </a:ext>
            </a:extLst>
          </p:cNvPr>
          <p:cNvSpPr/>
          <p:nvPr/>
        </p:nvSpPr>
        <p:spPr>
          <a:xfrm>
            <a:off x="-3119" y="1819211"/>
            <a:ext cx="1228135" cy="319798"/>
          </a:xfrm>
          <a:prstGeom prst="roundRect">
            <a:avLst>
              <a:gd name="adj" fmla="val 0"/>
            </a:avLst>
          </a:prstGeom>
          <a:solidFill>
            <a:srgbClr val="4D94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6" name="Rounded Rectangle 34">
            <a:extLst>
              <a:ext uri="{FF2B5EF4-FFF2-40B4-BE49-F238E27FC236}">
                <a16:creationId xmlns:a16="http://schemas.microsoft.com/office/drawing/2014/main" id="{619362D9-2B59-4787-B0C4-A40916891235}"/>
              </a:ext>
            </a:extLst>
          </p:cNvPr>
          <p:cNvSpPr/>
          <p:nvPr/>
        </p:nvSpPr>
        <p:spPr>
          <a:xfrm>
            <a:off x="-3120" y="2997445"/>
            <a:ext cx="1228137" cy="319798"/>
          </a:xfrm>
          <a:prstGeom prst="roundRect">
            <a:avLst>
              <a:gd name="adj" fmla="val 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FFFFFF"/>
              </a:solidFill>
            </a:endParaRPr>
          </a:p>
        </p:txBody>
      </p:sp>
      <p:sp>
        <p:nvSpPr>
          <p:cNvPr id="37" name="Oval 5">
            <a:extLst>
              <a:ext uri="{FF2B5EF4-FFF2-40B4-BE49-F238E27FC236}">
                <a16:creationId xmlns:a16="http://schemas.microsoft.com/office/drawing/2014/main" id="{6D426E49-37AC-D530-BD38-0D4FB1A07F86}"/>
              </a:ext>
            </a:extLst>
          </p:cNvPr>
          <p:cNvSpPr/>
          <p:nvPr/>
        </p:nvSpPr>
        <p:spPr>
          <a:xfrm>
            <a:off x="879252" y="1740643"/>
            <a:ext cx="476931" cy="476931"/>
          </a:xfrm>
          <a:prstGeom prst="ellipse">
            <a:avLst/>
          </a:prstGeom>
          <a:solidFill>
            <a:srgbClr val="4D9494"/>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8" name="Oval 3">
            <a:extLst>
              <a:ext uri="{FF2B5EF4-FFF2-40B4-BE49-F238E27FC236}">
                <a16:creationId xmlns:a16="http://schemas.microsoft.com/office/drawing/2014/main" id="{D3563D6F-0EFE-E068-F5CC-BABB5A2A53BC}"/>
              </a:ext>
            </a:extLst>
          </p:cNvPr>
          <p:cNvSpPr/>
          <p:nvPr/>
        </p:nvSpPr>
        <p:spPr>
          <a:xfrm>
            <a:off x="879252" y="1141027"/>
            <a:ext cx="476931" cy="476931"/>
          </a:xfrm>
          <a:prstGeom prst="ellipse">
            <a:avLst/>
          </a:prstGeom>
          <a:solidFill>
            <a:schemeClr val="accent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9" name="Oval 9">
            <a:extLst>
              <a:ext uri="{FF2B5EF4-FFF2-40B4-BE49-F238E27FC236}">
                <a16:creationId xmlns:a16="http://schemas.microsoft.com/office/drawing/2014/main" id="{4BA53A96-201E-4612-8AA8-DD165FC52EEC}"/>
              </a:ext>
            </a:extLst>
          </p:cNvPr>
          <p:cNvSpPr/>
          <p:nvPr/>
        </p:nvSpPr>
        <p:spPr>
          <a:xfrm>
            <a:off x="879252" y="2918878"/>
            <a:ext cx="476931" cy="476931"/>
          </a:xfrm>
          <a:prstGeom prst="ellipse">
            <a:avLst/>
          </a:prstGeom>
          <a:solidFill>
            <a:schemeClr val="accent5"/>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0" name="Rounded Rectangle 31">
            <a:extLst>
              <a:ext uri="{FF2B5EF4-FFF2-40B4-BE49-F238E27FC236}">
                <a16:creationId xmlns:a16="http://schemas.microsoft.com/office/drawing/2014/main" id="{F2FA1A92-DB26-769E-CA0C-B667160763E5}"/>
              </a:ext>
            </a:extLst>
          </p:cNvPr>
          <p:cNvSpPr/>
          <p:nvPr/>
        </p:nvSpPr>
        <p:spPr>
          <a:xfrm>
            <a:off x="-3120" y="3527824"/>
            <a:ext cx="1228137" cy="319798"/>
          </a:xfrm>
          <a:prstGeom prst="roundRect">
            <a:avLst>
              <a:gd name="adj" fmla="val 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1" name="Rounded Rectangle 32">
            <a:extLst>
              <a:ext uri="{FF2B5EF4-FFF2-40B4-BE49-F238E27FC236}">
                <a16:creationId xmlns:a16="http://schemas.microsoft.com/office/drawing/2014/main" id="{B56C0D91-E9BF-1F35-C2D4-C265F43E4533}"/>
              </a:ext>
            </a:extLst>
          </p:cNvPr>
          <p:cNvSpPr/>
          <p:nvPr/>
        </p:nvSpPr>
        <p:spPr>
          <a:xfrm>
            <a:off x="-3119" y="4116943"/>
            <a:ext cx="1228135" cy="319798"/>
          </a:xfrm>
          <a:prstGeom prst="roundRect">
            <a:avLst>
              <a:gd name="adj" fmla="val 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2" name="Rounded Rectangle 33">
            <a:extLst>
              <a:ext uri="{FF2B5EF4-FFF2-40B4-BE49-F238E27FC236}">
                <a16:creationId xmlns:a16="http://schemas.microsoft.com/office/drawing/2014/main" id="{9EB54357-24D9-398F-FE0C-FB279391F516}"/>
              </a:ext>
            </a:extLst>
          </p:cNvPr>
          <p:cNvSpPr/>
          <p:nvPr/>
        </p:nvSpPr>
        <p:spPr>
          <a:xfrm>
            <a:off x="-3120" y="4706061"/>
            <a:ext cx="1228137" cy="319798"/>
          </a:xfrm>
          <a:prstGeom prst="roundRect">
            <a:avLst>
              <a:gd name="adj" fmla="val 0"/>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3" name="Rounded Rectangle 34">
            <a:extLst>
              <a:ext uri="{FF2B5EF4-FFF2-40B4-BE49-F238E27FC236}">
                <a16:creationId xmlns:a16="http://schemas.microsoft.com/office/drawing/2014/main" id="{420C67EF-F2D3-60CD-8B3B-4FBFF77EA837}"/>
              </a:ext>
            </a:extLst>
          </p:cNvPr>
          <p:cNvSpPr/>
          <p:nvPr/>
        </p:nvSpPr>
        <p:spPr>
          <a:xfrm>
            <a:off x="-3118" y="5295177"/>
            <a:ext cx="1228135" cy="319798"/>
          </a:xfrm>
          <a:prstGeom prst="roundRect">
            <a:avLst>
              <a:gd name="adj" fmla="val 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FFFFFF"/>
              </a:solidFill>
            </a:endParaRPr>
          </a:p>
        </p:txBody>
      </p:sp>
      <p:sp>
        <p:nvSpPr>
          <p:cNvPr id="44" name="Oval 5">
            <a:extLst>
              <a:ext uri="{FF2B5EF4-FFF2-40B4-BE49-F238E27FC236}">
                <a16:creationId xmlns:a16="http://schemas.microsoft.com/office/drawing/2014/main" id="{A6A409A7-6A7C-AF10-15AB-6A20A795DB4B}"/>
              </a:ext>
            </a:extLst>
          </p:cNvPr>
          <p:cNvSpPr/>
          <p:nvPr/>
        </p:nvSpPr>
        <p:spPr>
          <a:xfrm>
            <a:off x="879252" y="4038375"/>
            <a:ext cx="476931" cy="476931"/>
          </a:xfrm>
          <a:prstGeom prst="ellipse">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5" name="Oval 7">
            <a:extLst>
              <a:ext uri="{FF2B5EF4-FFF2-40B4-BE49-F238E27FC236}">
                <a16:creationId xmlns:a16="http://schemas.microsoft.com/office/drawing/2014/main" id="{93027CBF-CE6C-3C1D-0C3D-A16C75B3013F}"/>
              </a:ext>
            </a:extLst>
          </p:cNvPr>
          <p:cNvSpPr/>
          <p:nvPr/>
        </p:nvSpPr>
        <p:spPr>
          <a:xfrm>
            <a:off x="879252" y="4627493"/>
            <a:ext cx="476931" cy="476931"/>
          </a:xfrm>
          <a:prstGeom prst="ellipse">
            <a:avLst/>
          </a:prstGeom>
          <a:solidFill>
            <a:schemeClr val="accent2">
              <a:lumMod val="60000"/>
              <a:lumOff val="40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6" name="Oval 3">
            <a:extLst>
              <a:ext uri="{FF2B5EF4-FFF2-40B4-BE49-F238E27FC236}">
                <a16:creationId xmlns:a16="http://schemas.microsoft.com/office/drawing/2014/main" id="{F8366A73-F725-56C1-58DC-CB92445C557E}"/>
              </a:ext>
            </a:extLst>
          </p:cNvPr>
          <p:cNvSpPr/>
          <p:nvPr/>
        </p:nvSpPr>
        <p:spPr>
          <a:xfrm>
            <a:off x="879252" y="3438759"/>
            <a:ext cx="476931" cy="476931"/>
          </a:xfrm>
          <a:prstGeom prst="ellipse">
            <a:avLst/>
          </a:prstGeom>
          <a:solidFill>
            <a:schemeClr val="accent4"/>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7" name="Oval 9">
            <a:extLst>
              <a:ext uri="{FF2B5EF4-FFF2-40B4-BE49-F238E27FC236}">
                <a16:creationId xmlns:a16="http://schemas.microsoft.com/office/drawing/2014/main" id="{EE2326DF-3199-2940-5378-7187E0B366BA}"/>
              </a:ext>
            </a:extLst>
          </p:cNvPr>
          <p:cNvSpPr/>
          <p:nvPr/>
        </p:nvSpPr>
        <p:spPr>
          <a:xfrm>
            <a:off x="879252" y="5216610"/>
            <a:ext cx="476931" cy="476931"/>
          </a:xfrm>
          <a:prstGeom prst="ellipse">
            <a:avLst/>
          </a:prstGeom>
          <a:solidFill>
            <a:schemeClr val="accent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8" name="Marcador de texto 102">
            <a:extLst>
              <a:ext uri="{FF2B5EF4-FFF2-40B4-BE49-F238E27FC236}">
                <a16:creationId xmlns:a16="http://schemas.microsoft.com/office/drawing/2014/main" id="{32E39135-1DF0-0098-8FEA-019B83595D0B}"/>
              </a:ext>
            </a:extLst>
          </p:cNvPr>
          <p:cNvSpPr>
            <a:spLocks noGrp="1"/>
          </p:cNvSpPr>
          <p:nvPr>
            <p:ph type="body" sz="quarter" idx="14" hasCustomPrompt="1"/>
          </p:nvPr>
        </p:nvSpPr>
        <p:spPr>
          <a:xfrm>
            <a:off x="1653743" y="1141027"/>
            <a:ext cx="10022320" cy="5239682"/>
          </a:xfrm>
          <a:noFill/>
        </p:spPr>
        <p:txBody>
          <a:bodyPr/>
          <a:lstStyle>
            <a:lvl1pPr marL="0" indent="0">
              <a:lnSpc>
                <a:spcPct val="117500"/>
              </a:lnSpc>
              <a:spcBef>
                <a:spcPts val="600"/>
              </a:spcBef>
              <a:buNone/>
              <a:defRPr/>
            </a:lvl1pPr>
          </a:lstStyle>
          <a:p>
            <a:pPr lvl="0"/>
            <a:r>
              <a:rPr lang="es-ES"/>
              <a:t>Theme 1</a:t>
            </a:r>
          </a:p>
          <a:p>
            <a:pPr lvl="0"/>
            <a:r>
              <a:rPr lang="es-ES"/>
              <a:t>Theme 2</a:t>
            </a:r>
          </a:p>
          <a:p>
            <a:pPr lvl="0"/>
            <a:r>
              <a:rPr lang="es-ES"/>
              <a:t>Theme 3</a:t>
            </a:r>
          </a:p>
          <a:p>
            <a:pPr lvl="0"/>
            <a:r>
              <a:rPr lang="es-ES"/>
              <a:t>Theme 4</a:t>
            </a:r>
          </a:p>
          <a:p>
            <a:pPr lvl="0"/>
            <a:r>
              <a:rPr lang="es-ES"/>
              <a:t>Theme 5</a:t>
            </a:r>
          </a:p>
          <a:p>
            <a:pPr lvl="0"/>
            <a:r>
              <a:rPr lang="es-ES"/>
              <a:t>Theme 6</a:t>
            </a:r>
          </a:p>
          <a:p>
            <a:pPr lvl="0"/>
            <a:r>
              <a:rPr lang="es-ES"/>
              <a:t>Theme 7</a:t>
            </a:r>
          </a:p>
          <a:p>
            <a:pPr lvl="0"/>
            <a:r>
              <a:rPr lang="es-ES"/>
              <a:t>Theme 8</a:t>
            </a:r>
          </a:p>
          <a:p>
            <a:pPr lvl="0"/>
            <a:r>
              <a:rPr lang="es-ES"/>
              <a:t>Theme 9</a:t>
            </a:r>
          </a:p>
          <a:p>
            <a:pPr lvl="0"/>
            <a:endParaRPr lang="es-ES"/>
          </a:p>
        </p:txBody>
      </p:sp>
      <p:sp>
        <p:nvSpPr>
          <p:cNvPr id="49" name="Rounded Rectangle 34">
            <a:extLst>
              <a:ext uri="{FF2B5EF4-FFF2-40B4-BE49-F238E27FC236}">
                <a16:creationId xmlns:a16="http://schemas.microsoft.com/office/drawing/2014/main" id="{F10BFEBC-EAF0-0ED6-6513-2ED4B35162E8}"/>
              </a:ext>
            </a:extLst>
          </p:cNvPr>
          <p:cNvSpPr/>
          <p:nvPr/>
        </p:nvSpPr>
        <p:spPr>
          <a:xfrm>
            <a:off x="-3118" y="5813256"/>
            <a:ext cx="1228135" cy="319798"/>
          </a:xfrm>
          <a:prstGeom prst="roundRect">
            <a:avLst>
              <a:gd name="adj" fmla="val 0"/>
            </a:avLst>
          </a:prstGeom>
          <a:solidFill>
            <a:schemeClr val="bg2">
              <a:lumMod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FFFFFF"/>
              </a:solidFill>
            </a:endParaRPr>
          </a:p>
        </p:txBody>
      </p:sp>
      <p:sp>
        <p:nvSpPr>
          <p:cNvPr id="50" name="Oval 9">
            <a:extLst>
              <a:ext uri="{FF2B5EF4-FFF2-40B4-BE49-F238E27FC236}">
                <a16:creationId xmlns:a16="http://schemas.microsoft.com/office/drawing/2014/main" id="{9A1EA9A9-5E90-7E66-4AE0-B3E3A5562949}"/>
              </a:ext>
            </a:extLst>
          </p:cNvPr>
          <p:cNvSpPr/>
          <p:nvPr/>
        </p:nvSpPr>
        <p:spPr>
          <a:xfrm>
            <a:off x="879252" y="5734689"/>
            <a:ext cx="476931" cy="476931"/>
          </a:xfrm>
          <a:prstGeom prst="ellipse">
            <a:avLst/>
          </a:prstGeom>
          <a:solidFill>
            <a:schemeClr val="bg2">
              <a:lumMod val="2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grpSp>
        <p:nvGrpSpPr>
          <p:cNvPr id="51" name="Grupo 50">
            <a:extLst>
              <a:ext uri="{FF2B5EF4-FFF2-40B4-BE49-F238E27FC236}">
                <a16:creationId xmlns:a16="http://schemas.microsoft.com/office/drawing/2014/main" id="{2007DE7B-9470-63EB-F53C-C09E39A020D0}"/>
              </a:ext>
            </a:extLst>
          </p:cNvPr>
          <p:cNvGrpSpPr/>
          <p:nvPr/>
        </p:nvGrpSpPr>
        <p:grpSpPr>
          <a:xfrm>
            <a:off x="377274" y="1167789"/>
            <a:ext cx="622085" cy="5044865"/>
            <a:chOff x="397594" y="1188109"/>
            <a:chExt cx="622085" cy="5044865"/>
          </a:xfrm>
        </p:grpSpPr>
        <p:sp>
          <p:nvSpPr>
            <p:cNvPr id="52" name="TextBox 56">
              <a:extLst>
                <a:ext uri="{FF2B5EF4-FFF2-40B4-BE49-F238E27FC236}">
                  <a16:creationId xmlns:a16="http://schemas.microsoft.com/office/drawing/2014/main" id="{670AE0FB-EACE-1B35-5193-7D90B6644DA1}"/>
                </a:ext>
              </a:extLst>
            </p:cNvPr>
            <p:cNvSpPr txBox="1"/>
            <p:nvPr/>
          </p:nvSpPr>
          <p:spPr>
            <a:xfrm>
              <a:off x="397594" y="1188109"/>
              <a:ext cx="622085" cy="433677"/>
            </a:xfrm>
            <a:prstGeom prst="rect">
              <a:avLst/>
            </a:prstGeom>
            <a:noFill/>
          </p:spPr>
          <p:txBody>
            <a:bodyPr wrap="square" rtlCol="0">
              <a:spAutoFit/>
            </a:bodyPr>
            <a:lstStyle/>
            <a:p>
              <a:r>
                <a:rPr lang="en-US" sz="2400" dirty="0">
                  <a:solidFill>
                    <a:srgbClr val="FFFFFF"/>
                  </a:solidFill>
                </a:rPr>
                <a:t>01</a:t>
              </a:r>
            </a:p>
          </p:txBody>
        </p:sp>
        <p:sp>
          <p:nvSpPr>
            <p:cNvPr id="53" name="TextBox 57">
              <a:extLst>
                <a:ext uri="{FF2B5EF4-FFF2-40B4-BE49-F238E27FC236}">
                  <a16:creationId xmlns:a16="http://schemas.microsoft.com/office/drawing/2014/main" id="{F5C276D5-2EEA-A475-51E5-CCD31031392C}"/>
                </a:ext>
              </a:extLst>
            </p:cNvPr>
            <p:cNvSpPr txBox="1"/>
            <p:nvPr/>
          </p:nvSpPr>
          <p:spPr>
            <a:xfrm>
              <a:off x="397594" y="1781679"/>
              <a:ext cx="622085" cy="433677"/>
            </a:xfrm>
            <a:prstGeom prst="rect">
              <a:avLst/>
            </a:prstGeom>
            <a:noFill/>
          </p:spPr>
          <p:txBody>
            <a:bodyPr wrap="square" rtlCol="0">
              <a:spAutoFit/>
            </a:bodyPr>
            <a:lstStyle/>
            <a:p>
              <a:r>
                <a:rPr lang="en-US" sz="2400" dirty="0">
                  <a:solidFill>
                    <a:srgbClr val="FFFFFF"/>
                  </a:solidFill>
                </a:rPr>
                <a:t>02</a:t>
              </a:r>
            </a:p>
          </p:txBody>
        </p:sp>
        <p:sp>
          <p:nvSpPr>
            <p:cNvPr id="54" name="TextBox 58">
              <a:extLst>
                <a:ext uri="{FF2B5EF4-FFF2-40B4-BE49-F238E27FC236}">
                  <a16:creationId xmlns:a16="http://schemas.microsoft.com/office/drawing/2014/main" id="{CB43EC94-2D96-15A2-7F29-9DABD61BB117}"/>
                </a:ext>
              </a:extLst>
            </p:cNvPr>
            <p:cNvSpPr txBox="1"/>
            <p:nvPr/>
          </p:nvSpPr>
          <p:spPr>
            <a:xfrm>
              <a:off x="397594" y="2371719"/>
              <a:ext cx="622085" cy="433677"/>
            </a:xfrm>
            <a:prstGeom prst="rect">
              <a:avLst/>
            </a:prstGeom>
            <a:noFill/>
          </p:spPr>
          <p:txBody>
            <a:bodyPr wrap="square" rtlCol="0">
              <a:spAutoFit/>
            </a:bodyPr>
            <a:lstStyle/>
            <a:p>
              <a:r>
                <a:rPr lang="en-US" sz="2400" dirty="0">
                  <a:solidFill>
                    <a:srgbClr val="FFFFFF"/>
                  </a:solidFill>
                </a:rPr>
                <a:t>03</a:t>
              </a:r>
            </a:p>
          </p:txBody>
        </p:sp>
        <p:sp>
          <p:nvSpPr>
            <p:cNvPr id="55" name="TextBox 59">
              <a:extLst>
                <a:ext uri="{FF2B5EF4-FFF2-40B4-BE49-F238E27FC236}">
                  <a16:creationId xmlns:a16="http://schemas.microsoft.com/office/drawing/2014/main" id="{CAD99E97-89CF-1B04-BF5B-D8AD5F2FB731}"/>
                </a:ext>
              </a:extLst>
            </p:cNvPr>
            <p:cNvSpPr txBox="1"/>
            <p:nvPr/>
          </p:nvSpPr>
          <p:spPr>
            <a:xfrm>
              <a:off x="397594" y="2955498"/>
              <a:ext cx="622085" cy="433677"/>
            </a:xfrm>
            <a:prstGeom prst="rect">
              <a:avLst/>
            </a:prstGeom>
            <a:noFill/>
          </p:spPr>
          <p:txBody>
            <a:bodyPr wrap="square" rtlCol="0">
              <a:spAutoFit/>
            </a:bodyPr>
            <a:lstStyle/>
            <a:p>
              <a:r>
                <a:rPr lang="en-US" sz="2400" dirty="0">
                  <a:solidFill>
                    <a:srgbClr val="FFFFFF"/>
                  </a:solidFill>
                </a:rPr>
                <a:t>04</a:t>
              </a:r>
            </a:p>
          </p:txBody>
        </p:sp>
        <p:sp>
          <p:nvSpPr>
            <p:cNvPr id="56" name="TextBox 56">
              <a:extLst>
                <a:ext uri="{FF2B5EF4-FFF2-40B4-BE49-F238E27FC236}">
                  <a16:creationId xmlns:a16="http://schemas.microsoft.com/office/drawing/2014/main" id="{1F6BA364-5153-927C-6DF3-50C77EEC5989}"/>
                </a:ext>
              </a:extLst>
            </p:cNvPr>
            <p:cNvSpPr txBox="1"/>
            <p:nvPr/>
          </p:nvSpPr>
          <p:spPr>
            <a:xfrm>
              <a:off x="397594" y="3485841"/>
              <a:ext cx="622085" cy="433677"/>
            </a:xfrm>
            <a:prstGeom prst="rect">
              <a:avLst/>
            </a:prstGeom>
            <a:noFill/>
          </p:spPr>
          <p:txBody>
            <a:bodyPr wrap="square" rtlCol="0">
              <a:spAutoFit/>
            </a:bodyPr>
            <a:lstStyle/>
            <a:p>
              <a:r>
                <a:rPr lang="en-US" sz="2400">
                  <a:solidFill>
                    <a:srgbClr val="FFFFFF"/>
                  </a:solidFill>
                </a:rPr>
                <a:t>05</a:t>
              </a:r>
              <a:endParaRPr lang="en-US" sz="2400" dirty="0">
                <a:solidFill>
                  <a:srgbClr val="FFFFFF"/>
                </a:solidFill>
              </a:endParaRPr>
            </a:p>
          </p:txBody>
        </p:sp>
        <p:sp>
          <p:nvSpPr>
            <p:cNvPr id="57" name="TextBox 57">
              <a:extLst>
                <a:ext uri="{FF2B5EF4-FFF2-40B4-BE49-F238E27FC236}">
                  <a16:creationId xmlns:a16="http://schemas.microsoft.com/office/drawing/2014/main" id="{815E1AAB-FA9C-1CD1-5DAC-B5BE5A6B638E}"/>
                </a:ext>
              </a:extLst>
            </p:cNvPr>
            <p:cNvSpPr txBox="1"/>
            <p:nvPr/>
          </p:nvSpPr>
          <p:spPr>
            <a:xfrm>
              <a:off x="397594" y="4079411"/>
              <a:ext cx="622085" cy="433677"/>
            </a:xfrm>
            <a:prstGeom prst="rect">
              <a:avLst/>
            </a:prstGeom>
            <a:noFill/>
          </p:spPr>
          <p:txBody>
            <a:bodyPr wrap="square" rtlCol="0">
              <a:spAutoFit/>
            </a:bodyPr>
            <a:lstStyle/>
            <a:p>
              <a:r>
                <a:rPr lang="en-US" sz="2400">
                  <a:solidFill>
                    <a:srgbClr val="FFFFFF"/>
                  </a:solidFill>
                </a:rPr>
                <a:t>06</a:t>
              </a:r>
              <a:endParaRPr lang="en-US" sz="2400" dirty="0">
                <a:solidFill>
                  <a:srgbClr val="FFFFFF"/>
                </a:solidFill>
              </a:endParaRPr>
            </a:p>
          </p:txBody>
        </p:sp>
        <p:sp>
          <p:nvSpPr>
            <p:cNvPr id="58" name="TextBox 58">
              <a:extLst>
                <a:ext uri="{FF2B5EF4-FFF2-40B4-BE49-F238E27FC236}">
                  <a16:creationId xmlns:a16="http://schemas.microsoft.com/office/drawing/2014/main" id="{7564B67A-CA7E-5E3E-1E10-4AD3B5CD0BE0}"/>
                </a:ext>
              </a:extLst>
            </p:cNvPr>
            <p:cNvSpPr txBox="1"/>
            <p:nvPr/>
          </p:nvSpPr>
          <p:spPr>
            <a:xfrm>
              <a:off x="397594" y="4669451"/>
              <a:ext cx="622085" cy="433677"/>
            </a:xfrm>
            <a:prstGeom prst="rect">
              <a:avLst/>
            </a:prstGeom>
            <a:noFill/>
          </p:spPr>
          <p:txBody>
            <a:bodyPr wrap="square" rtlCol="0">
              <a:spAutoFit/>
            </a:bodyPr>
            <a:lstStyle/>
            <a:p>
              <a:r>
                <a:rPr lang="en-US" sz="2400">
                  <a:solidFill>
                    <a:srgbClr val="FFFFFF"/>
                  </a:solidFill>
                </a:rPr>
                <a:t>07</a:t>
              </a:r>
              <a:endParaRPr lang="en-US" sz="2400" dirty="0">
                <a:solidFill>
                  <a:srgbClr val="FFFFFF"/>
                </a:solidFill>
              </a:endParaRPr>
            </a:p>
          </p:txBody>
        </p:sp>
        <p:sp>
          <p:nvSpPr>
            <p:cNvPr id="59" name="TextBox 59">
              <a:extLst>
                <a:ext uri="{FF2B5EF4-FFF2-40B4-BE49-F238E27FC236}">
                  <a16:creationId xmlns:a16="http://schemas.microsoft.com/office/drawing/2014/main" id="{00550F99-1FC1-C7B9-3760-F2A5D9351D7B}"/>
                </a:ext>
              </a:extLst>
            </p:cNvPr>
            <p:cNvSpPr txBox="1"/>
            <p:nvPr/>
          </p:nvSpPr>
          <p:spPr>
            <a:xfrm>
              <a:off x="397594" y="5253230"/>
              <a:ext cx="622085" cy="433677"/>
            </a:xfrm>
            <a:prstGeom prst="rect">
              <a:avLst/>
            </a:prstGeom>
            <a:noFill/>
          </p:spPr>
          <p:txBody>
            <a:bodyPr wrap="square" rtlCol="0">
              <a:spAutoFit/>
            </a:bodyPr>
            <a:lstStyle/>
            <a:p>
              <a:r>
                <a:rPr lang="en-US" sz="2400">
                  <a:solidFill>
                    <a:srgbClr val="FFFFFF"/>
                  </a:solidFill>
                </a:rPr>
                <a:t>08</a:t>
              </a:r>
              <a:endParaRPr lang="en-US" sz="2400" dirty="0">
                <a:solidFill>
                  <a:srgbClr val="FFFFFF"/>
                </a:solidFill>
              </a:endParaRPr>
            </a:p>
          </p:txBody>
        </p:sp>
        <p:sp>
          <p:nvSpPr>
            <p:cNvPr id="60" name="TextBox 59">
              <a:extLst>
                <a:ext uri="{FF2B5EF4-FFF2-40B4-BE49-F238E27FC236}">
                  <a16:creationId xmlns:a16="http://schemas.microsoft.com/office/drawing/2014/main" id="{B21ADB82-730E-989A-E1B5-3B43BCDAF3D1}"/>
                </a:ext>
              </a:extLst>
            </p:cNvPr>
            <p:cNvSpPr txBox="1"/>
            <p:nvPr/>
          </p:nvSpPr>
          <p:spPr>
            <a:xfrm>
              <a:off x="397594" y="5771309"/>
              <a:ext cx="622085" cy="461665"/>
            </a:xfrm>
            <a:prstGeom prst="rect">
              <a:avLst/>
            </a:prstGeom>
            <a:noFill/>
          </p:spPr>
          <p:txBody>
            <a:bodyPr wrap="square" rtlCol="0">
              <a:spAutoFit/>
            </a:bodyPr>
            <a:lstStyle/>
            <a:p>
              <a:r>
                <a:rPr lang="en-US" sz="2400">
                  <a:solidFill>
                    <a:srgbClr val="FFFFFF"/>
                  </a:solidFill>
                </a:rPr>
                <a:t>09</a:t>
              </a:r>
              <a:endParaRPr lang="en-US" sz="2400" dirty="0">
                <a:solidFill>
                  <a:srgbClr val="FFFFFF"/>
                </a:solidFill>
              </a:endParaRPr>
            </a:p>
          </p:txBody>
        </p:sp>
      </p:grpSp>
    </p:spTree>
    <p:extLst>
      <p:ext uri="{BB962C8B-B14F-4D97-AF65-F5344CB8AC3E}">
        <p14:creationId xmlns:p14="http://schemas.microsoft.com/office/powerpoint/2010/main" val="317713419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EC9DF6-402E-F5A7-9267-6EF388B32D80}"/>
              </a:ext>
            </a:extLst>
          </p:cNvPr>
          <p:cNvSpPr>
            <a:spLocks noGrp="1"/>
          </p:cNvSpPr>
          <p:nvPr>
            <p:ph type="title" hasCustomPrompt="1"/>
          </p:nvPr>
        </p:nvSpPr>
        <p:spPr>
          <a:xfrm>
            <a:off x="1066799" y="0"/>
            <a:ext cx="7564877" cy="873457"/>
          </a:xfrm>
        </p:spPr>
        <p:txBody>
          <a:bodyPr/>
          <a:lstStyle>
            <a:lvl1pPr>
              <a:defRPr/>
            </a:lvl1pPr>
          </a:lstStyle>
          <a:p>
            <a:r>
              <a:rPr lang="es-ES"/>
              <a:t>Haga clic para modificar el estilo del título del patrón</a:t>
            </a:r>
            <a:endParaRPr lang="en-GB"/>
          </a:p>
        </p:txBody>
      </p:sp>
      <p:sp>
        <p:nvSpPr>
          <p:cNvPr id="3" name="Marcador de contenido 2">
            <a:extLst>
              <a:ext uri="{FF2B5EF4-FFF2-40B4-BE49-F238E27FC236}">
                <a16:creationId xmlns:a16="http://schemas.microsoft.com/office/drawing/2014/main" id="{66135B41-9B86-19E3-9EAD-F5145F8EFEC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1CF0ED91-DD78-0C65-9472-7AB3A7A3BF4A}"/>
              </a:ext>
            </a:extLst>
          </p:cNvPr>
          <p:cNvSpPr>
            <a:spLocks noGrp="1"/>
          </p:cNvSpPr>
          <p:nvPr>
            <p:ph type="dt" sz="half" idx="10"/>
          </p:nvPr>
        </p:nvSpPr>
        <p:spPr/>
        <p:txBody>
          <a:bodyPr/>
          <a:lstStyle/>
          <a:p>
            <a:fld id="{B7747585-D01E-413F-8003-E30858BF987D}" type="datetimeFigureOut">
              <a:rPr lang="en-GB" smtClean="0"/>
              <a:t>20/03/2026</a:t>
            </a:fld>
            <a:endParaRPr lang="en-GB"/>
          </a:p>
        </p:txBody>
      </p:sp>
      <p:sp>
        <p:nvSpPr>
          <p:cNvPr id="5" name="Marcador de pie de página 4">
            <a:extLst>
              <a:ext uri="{FF2B5EF4-FFF2-40B4-BE49-F238E27FC236}">
                <a16:creationId xmlns:a16="http://schemas.microsoft.com/office/drawing/2014/main" id="{6CAF4049-F606-032E-3F42-AA2CA7F2C61C}"/>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AEBC9B96-068B-1A26-A550-397A7BB3A9E6}"/>
              </a:ext>
            </a:extLst>
          </p:cNvPr>
          <p:cNvSpPr>
            <a:spLocks noGrp="1"/>
          </p:cNvSpPr>
          <p:nvPr>
            <p:ph type="sldNum" sz="quarter" idx="12"/>
          </p:nvPr>
        </p:nvSpPr>
        <p:spPr>
          <a:xfrm>
            <a:off x="11011710" y="6356350"/>
            <a:ext cx="956770" cy="365125"/>
          </a:xfrm>
          <a:prstGeom prst="rect">
            <a:avLst/>
          </a:prstGeom>
        </p:spPr>
        <p:txBody>
          <a:bodyPr/>
          <a:lstStyle/>
          <a:p>
            <a:fld id="{D9DA6B49-279E-40B1-8B1E-6267C6F5A797}" type="slidenum">
              <a:rPr lang="en-GB" smtClean="0"/>
              <a:t>‹Nº›</a:t>
            </a:fld>
            <a:endParaRPr lang="en-GB"/>
          </a:p>
        </p:txBody>
      </p:sp>
      <p:sp>
        <p:nvSpPr>
          <p:cNvPr id="7" name="Marcador de posición de imagen 6">
            <a:extLst>
              <a:ext uri="{FF2B5EF4-FFF2-40B4-BE49-F238E27FC236}">
                <a16:creationId xmlns:a16="http://schemas.microsoft.com/office/drawing/2014/main" id="{F82B3DF7-F84D-377D-D453-3EE61176ADD9}"/>
              </a:ext>
            </a:extLst>
          </p:cNvPr>
          <p:cNvSpPr>
            <a:spLocks noGrp="1"/>
          </p:cNvSpPr>
          <p:nvPr>
            <p:ph type="pic" sz="quarter" idx="13"/>
          </p:nvPr>
        </p:nvSpPr>
        <p:spPr>
          <a:xfrm>
            <a:off x="453470" y="170021"/>
            <a:ext cx="520700" cy="520700"/>
          </a:xfrm>
        </p:spPr>
        <p:txBody>
          <a:bodyPr/>
          <a:lstStyle/>
          <a:p>
            <a:endParaRPr lang="en-GB"/>
          </a:p>
        </p:txBody>
      </p:sp>
    </p:spTree>
    <p:extLst>
      <p:ext uri="{BB962C8B-B14F-4D97-AF65-F5344CB8AC3E}">
        <p14:creationId xmlns:p14="http://schemas.microsoft.com/office/powerpoint/2010/main" val="13896864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FC1C1E-2672-0FB3-731E-98463740A91A}"/>
              </a:ext>
            </a:extLst>
          </p:cNvPr>
          <p:cNvSpPr>
            <a:spLocks noGrp="1"/>
          </p:cNvSpPr>
          <p:nvPr>
            <p:ph type="title"/>
          </p:nvPr>
        </p:nvSpPr>
        <p:spPr>
          <a:xfrm>
            <a:off x="1066800" y="339726"/>
            <a:ext cx="7963424" cy="574674"/>
          </a:xfrm>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8D68E7AD-C21A-A252-E547-301CC0678608}"/>
              </a:ext>
            </a:extLst>
          </p:cNvPr>
          <p:cNvSpPr>
            <a:spLocks noGrp="1"/>
          </p:cNvSpPr>
          <p:nvPr>
            <p:ph sz="half" idx="1"/>
          </p:nvPr>
        </p:nvSpPr>
        <p:spPr>
          <a:xfrm>
            <a:off x="460197" y="1134895"/>
            <a:ext cx="5515200" cy="51317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contenido 3">
            <a:extLst>
              <a:ext uri="{FF2B5EF4-FFF2-40B4-BE49-F238E27FC236}">
                <a16:creationId xmlns:a16="http://schemas.microsoft.com/office/drawing/2014/main" id="{7F92F9E5-F511-E804-1B56-3624C84AD1D8}"/>
              </a:ext>
            </a:extLst>
          </p:cNvPr>
          <p:cNvSpPr>
            <a:spLocks noGrp="1"/>
          </p:cNvSpPr>
          <p:nvPr>
            <p:ph sz="half" idx="2"/>
          </p:nvPr>
        </p:nvSpPr>
        <p:spPr>
          <a:xfrm>
            <a:off x="6217920" y="1134894"/>
            <a:ext cx="5513879" cy="51317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fecha 4">
            <a:extLst>
              <a:ext uri="{FF2B5EF4-FFF2-40B4-BE49-F238E27FC236}">
                <a16:creationId xmlns:a16="http://schemas.microsoft.com/office/drawing/2014/main" id="{BDE367C8-D01A-9B9B-F249-F69A26DFC345}"/>
              </a:ext>
            </a:extLst>
          </p:cNvPr>
          <p:cNvSpPr>
            <a:spLocks noGrp="1"/>
          </p:cNvSpPr>
          <p:nvPr>
            <p:ph type="dt" sz="half" idx="10"/>
          </p:nvPr>
        </p:nvSpPr>
        <p:spPr/>
        <p:txBody>
          <a:bodyPr/>
          <a:lstStyle/>
          <a:p>
            <a:fld id="{B7747585-D01E-413F-8003-E30858BF987D}" type="datetimeFigureOut">
              <a:rPr lang="en-GB" smtClean="0"/>
              <a:t>20/03/2026</a:t>
            </a:fld>
            <a:endParaRPr lang="en-GB"/>
          </a:p>
        </p:txBody>
      </p:sp>
      <p:sp>
        <p:nvSpPr>
          <p:cNvPr id="6" name="Marcador de pie de página 5">
            <a:extLst>
              <a:ext uri="{FF2B5EF4-FFF2-40B4-BE49-F238E27FC236}">
                <a16:creationId xmlns:a16="http://schemas.microsoft.com/office/drawing/2014/main" id="{37FC437A-3E9F-7D39-2DA2-D38477F76695}"/>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F329A240-2B39-146E-BDAE-4C9D5E073C20}"/>
              </a:ext>
            </a:extLst>
          </p:cNvPr>
          <p:cNvSpPr>
            <a:spLocks noGrp="1"/>
          </p:cNvSpPr>
          <p:nvPr>
            <p:ph type="sldNum" sz="quarter" idx="12"/>
          </p:nvPr>
        </p:nvSpPr>
        <p:spPr>
          <a:xfrm>
            <a:off x="11011710" y="6356350"/>
            <a:ext cx="956770" cy="365125"/>
          </a:xfrm>
          <a:prstGeom prst="rect">
            <a:avLst/>
          </a:prstGeom>
        </p:spPr>
        <p:txBody>
          <a:bodyPr/>
          <a:lstStyle/>
          <a:p>
            <a:fld id="{D9DA6B49-279E-40B1-8B1E-6267C6F5A797}" type="slidenum">
              <a:rPr lang="en-GB" smtClean="0"/>
              <a:t>‹Nº›</a:t>
            </a:fld>
            <a:endParaRPr lang="en-GB"/>
          </a:p>
        </p:txBody>
      </p:sp>
      <p:sp>
        <p:nvSpPr>
          <p:cNvPr id="8" name="Marcador de posición de imagen 6">
            <a:extLst>
              <a:ext uri="{FF2B5EF4-FFF2-40B4-BE49-F238E27FC236}">
                <a16:creationId xmlns:a16="http://schemas.microsoft.com/office/drawing/2014/main" id="{3911B85F-8001-DA5C-013C-A5395458528E}"/>
              </a:ext>
            </a:extLst>
          </p:cNvPr>
          <p:cNvSpPr>
            <a:spLocks noGrp="1"/>
          </p:cNvSpPr>
          <p:nvPr>
            <p:ph type="pic" sz="quarter" idx="13"/>
          </p:nvPr>
        </p:nvSpPr>
        <p:spPr>
          <a:xfrm>
            <a:off x="453470" y="170021"/>
            <a:ext cx="520700" cy="520700"/>
          </a:xfrm>
        </p:spPr>
        <p:txBody>
          <a:bodyPr/>
          <a:lstStyle/>
          <a:p>
            <a:endParaRPr lang="en-GB"/>
          </a:p>
        </p:txBody>
      </p:sp>
    </p:spTree>
    <p:extLst>
      <p:ext uri="{BB962C8B-B14F-4D97-AF65-F5344CB8AC3E}">
        <p14:creationId xmlns:p14="http://schemas.microsoft.com/office/powerpoint/2010/main" val="20353954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_Tre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FC1C1E-2672-0FB3-731E-98463740A91A}"/>
              </a:ext>
            </a:extLst>
          </p:cNvPr>
          <p:cNvSpPr>
            <a:spLocks noGrp="1"/>
          </p:cNvSpPr>
          <p:nvPr>
            <p:ph type="title"/>
          </p:nvPr>
        </p:nvSpPr>
        <p:spPr>
          <a:xfrm>
            <a:off x="1028700" y="339726"/>
            <a:ext cx="8001524" cy="520700"/>
          </a:xfrm>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8D68E7AD-C21A-A252-E547-301CC0678608}"/>
              </a:ext>
            </a:extLst>
          </p:cNvPr>
          <p:cNvSpPr>
            <a:spLocks noGrp="1"/>
          </p:cNvSpPr>
          <p:nvPr>
            <p:ph sz="half" idx="1"/>
          </p:nvPr>
        </p:nvSpPr>
        <p:spPr>
          <a:xfrm>
            <a:off x="460199" y="1134895"/>
            <a:ext cx="3657600" cy="5131762"/>
          </a:xfrm>
        </p:spPr>
        <p:txBody>
          <a:bodyPr/>
          <a:lstStyle>
            <a:lvl1pPr>
              <a:defRPr sz="2400"/>
            </a:lvl1pPr>
            <a:lvl2pPr>
              <a:defRPr sz="2000"/>
            </a:lvl2pPr>
            <a:lvl3pPr>
              <a:defRPr sz="2000"/>
            </a:lvl3pPr>
            <a:lvl4pPr>
              <a:defRPr sz="2000"/>
            </a:lvl4pPr>
            <a:lvl5pPr>
              <a:defRPr sz="2000"/>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contenido 3">
            <a:extLst>
              <a:ext uri="{FF2B5EF4-FFF2-40B4-BE49-F238E27FC236}">
                <a16:creationId xmlns:a16="http://schemas.microsoft.com/office/drawing/2014/main" id="{7F92F9E5-F511-E804-1B56-3624C84AD1D8}"/>
              </a:ext>
            </a:extLst>
          </p:cNvPr>
          <p:cNvSpPr>
            <a:spLocks noGrp="1"/>
          </p:cNvSpPr>
          <p:nvPr>
            <p:ph sz="half" idx="2"/>
          </p:nvPr>
        </p:nvSpPr>
        <p:spPr>
          <a:xfrm>
            <a:off x="4344900" y="1134894"/>
            <a:ext cx="3657600" cy="5131762"/>
          </a:xfrm>
        </p:spPr>
        <p:txBody>
          <a:bodyPr/>
          <a:lstStyle>
            <a:lvl1pPr>
              <a:defRPr sz="2400"/>
            </a:lvl1pPr>
            <a:lvl2pPr>
              <a:defRPr sz="2000"/>
            </a:lvl2pPr>
            <a:lvl3pPr>
              <a:defRPr sz="2000"/>
            </a:lvl3pPr>
            <a:lvl4pPr>
              <a:defRPr sz="2000"/>
            </a:lvl4pPr>
            <a:lvl5pPr>
              <a:defRPr sz="2000"/>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fecha 4">
            <a:extLst>
              <a:ext uri="{FF2B5EF4-FFF2-40B4-BE49-F238E27FC236}">
                <a16:creationId xmlns:a16="http://schemas.microsoft.com/office/drawing/2014/main" id="{BDE367C8-D01A-9B9B-F249-F69A26DFC345}"/>
              </a:ext>
            </a:extLst>
          </p:cNvPr>
          <p:cNvSpPr>
            <a:spLocks noGrp="1"/>
          </p:cNvSpPr>
          <p:nvPr>
            <p:ph type="dt" sz="half" idx="10"/>
          </p:nvPr>
        </p:nvSpPr>
        <p:spPr/>
        <p:txBody>
          <a:bodyPr/>
          <a:lstStyle/>
          <a:p>
            <a:fld id="{B7747585-D01E-413F-8003-E30858BF987D}" type="datetimeFigureOut">
              <a:rPr lang="en-GB" smtClean="0"/>
              <a:t>20/03/2026</a:t>
            </a:fld>
            <a:endParaRPr lang="en-GB"/>
          </a:p>
        </p:txBody>
      </p:sp>
      <p:sp>
        <p:nvSpPr>
          <p:cNvPr id="6" name="Marcador de pie de página 5">
            <a:extLst>
              <a:ext uri="{FF2B5EF4-FFF2-40B4-BE49-F238E27FC236}">
                <a16:creationId xmlns:a16="http://schemas.microsoft.com/office/drawing/2014/main" id="{37FC437A-3E9F-7D39-2DA2-D38477F76695}"/>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F329A240-2B39-146E-BDAE-4C9D5E073C20}"/>
              </a:ext>
            </a:extLst>
          </p:cNvPr>
          <p:cNvSpPr>
            <a:spLocks noGrp="1"/>
          </p:cNvSpPr>
          <p:nvPr>
            <p:ph type="sldNum" sz="quarter" idx="12"/>
          </p:nvPr>
        </p:nvSpPr>
        <p:spPr>
          <a:xfrm>
            <a:off x="11011710" y="6356350"/>
            <a:ext cx="956770" cy="365125"/>
          </a:xfrm>
          <a:prstGeom prst="rect">
            <a:avLst/>
          </a:prstGeom>
        </p:spPr>
        <p:txBody>
          <a:bodyPr/>
          <a:lstStyle/>
          <a:p>
            <a:fld id="{D9DA6B49-279E-40B1-8B1E-6267C6F5A797}" type="slidenum">
              <a:rPr lang="en-GB" smtClean="0"/>
              <a:t>‹Nº›</a:t>
            </a:fld>
            <a:endParaRPr lang="en-GB"/>
          </a:p>
        </p:txBody>
      </p:sp>
      <p:sp>
        <p:nvSpPr>
          <p:cNvPr id="8" name="Marcador de contenido 3">
            <a:extLst>
              <a:ext uri="{FF2B5EF4-FFF2-40B4-BE49-F238E27FC236}">
                <a16:creationId xmlns:a16="http://schemas.microsoft.com/office/drawing/2014/main" id="{452D28B4-5A0A-BB1A-F8A3-18D6D88CA78E}"/>
              </a:ext>
            </a:extLst>
          </p:cNvPr>
          <p:cNvSpPr>
            <a:spLocks noGrp="1"/>
          </p:cNvSpPr>
          <p:nvPr>
            <p:ph sz="half" idx="13"/>
          </p:nvPr>
        </p:nvSpPr>
        <p:spPr>
          <a:xfrm>
            <a:off x="8229600" y="1134894"/>
            <a:ext cx="3657600" cy="5131762"/>
          </a:xfrm>
        </p:spPr>
        <p:txBody>
          <a:bodyPr/>
          <a:lstStyle>
            <a:lvl1pPr>
              <a:defRPr sz="2400"/>
            </a:lvl1pPr>
            <a:lvl2pPr>
              <a:defRPr sz="2000"/>
            </a:lvl2pPr>
            <a:lvl3pPr>
              <a:defRPr sz="2000"/>
            </a:lvl3pPr>
            <a:lvl4pPr>
              <a:defRPr sz="2000"/>
            </a:lvl4pPr>
            <a:lvl5pPr>
              <a:defRPr sz="2000"/>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9" name="Marcador de posición de imagen 6">
            <a:extLst>
              <a:ext uri="{FF2B5EF4-FFF2-40B4-BE49-F238E27FC236}">
                <a16:creationId xmlns:a16="http://schemas.microsoft.com/office/drawing/2014/main" id="{4CA0AD23-C506-E387-59E9-75771FB66C30}"/>
              </a:ext>
            </a:extLst>
          </p:cNvPr>
          <p:cNvSpPr>
            <a:spLocks noGrp="1"/>
          </p:cNvSpPr>
          <p:nvPr>
            <p:ph type="pic" sz="quarter" idx="14"/>
          </p:nvPr>
        </p:nvSpPr>
        <p:spPr>
          <a:xfrm>
            <a:off x="453470" y="170021"/>
            <a:ext cx="520700" cy="520700"/>
          </a:xfrm>
        </p:spPr>
        <p:txBody>
          <a:bodyPr/>
          <a:lstStyle/>
          <a:p>
            <a:endParaRPr lang="en-GB"/>
          </a:p>
        </p:txBody>
      </p:sp>
    </p:spTree>
    <p:extLst>
      <p:ext uri="{BB962C8B-B14F-4D97-AF65-F5344CB8AC3E}">
        <p14:creationId xmlns:p14="http://schemas.microsoft.com/office/powerpoint/2010/main" val="30881878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184413-633F-441F-24CA-D4D677347684}"/>
              </a:ext>
            </a:extLst>
          </p:cNvPr>
          <p:cNvSpPr>
            <a:spLocks noGrp="1"/>
          </p:cNvSpPr>
          <p:nvPr>
            <p:ph type="title"/>
          </p:nvPr>
        </p:nvSpPr>
        <p:spPr>
          <a:xfrm>
            <a:off x="974170" y="365126"/>
            <a:ext cx="7767753" cy="520700"/>
          </a:xfrm>
        </p:spPr>
        <p:txBody>
          <a:bodyPr/>
          <a:lstStyle>
            <a:lvl1pPr>
              <a:defRPr>
                <a:solidFill>
                  <a:schemeClr val="tx1"/>
                </a:solidFill>
              </a:defRPr>
            </a:lvl1p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A606E589-8034-B86A-104E-6074C45F96B0}"/>
              </a:ext>
            </a:extLst>
          </p:cNvPr>
          <p:cNvSpPr>
            <a:spLocks noGrp="1"/>
          </p:cNvSpPr>
          <p:nvPr>
            <p:ph type="body" idx="1"/>
          </p:nvPr>
        </p:nvSpPr>
        <p:spPr>
          <a:xfrm>
            <a:off x="460200" y="1155870"/>
            <a:ext cx="5580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699FC31-5D2A-0858-0925-910E5695E2CF}"/>
              </a:ext>
            </a:extLst>
          </p:cNvPr>
          <p:cNvSpPr>
            <a:spLocks noGrp="1"/>
          </p:cNvSpPr>
          <p:nvPr>
            <p:ph sz="half" idx="2"/>
          </p:nvPr>
        </p:nvSpPr>
        <p:spPr>
          <a:xfrm>
            <a:off x="460200" y="1979781"/>
            <a:ext cx="5580000" cy="428483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texto 4">
            <a:extLst>
              <a:ext uri="{FF2B5EF4-FFF2-40B4-BE49-F238E27FC236}">
                <a16:creationId xmlns:a16="http://schemas.microsoft.com/office/drawing/2014/main" id="{4443B58A-775D-2EE7-2ADA-116C855F5086}"/>
              </a:ext>
            </a:extLst>
          </p:cNvPr>
          <p:cNvSpPr>
            <a:spLocks noGrp="1"/>
          </p:cNvSpPr>
          <p:nvPr>
            <p:ph type="body" sz="quarter" idx="3"/>
          </p:nvPr>
        </p:nvSpPr>
        <p:spPr>
          <a:xfrm>
            <a:off x="6172200" y="1155870"/>
            <a:ext cx="5580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4F6545C4-A37F-6002-C22D-E5E8496A7DCA}"/>
              </a:ext>
            </a:extLst>
          </p:cNvPr>
          <p:cNvSpPr>
            <a:spLocks noGrp="1"/>
          </p:cNvSpPr>
          <p:nvPr>
            <p:ph sz="quarter" idx="4"/>
          </p:nvPr>
        </p:nvSpPr>
        <p:spPr>
          <a:xfrm>
            <a:off x="6172200" y="1979781"/>
            <a:ext cx="5580000" cy="428483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Marcador de fecha 6">
            <a:extLst>
              <a:ext uri="{FF2B5EF4-FFF2-40B4-BE49-F238E27FC236}">
                <a16:creationId xmlns:a16="http://schemas.microsoft.com/office/drawing/2014/main" id="{CA3F352A-3379-A156-8696-B95684D81410}"/>
              </a:ext>
            </a:extLst>
          </p:cNvPr>
          <p:cNvSpPr>
            <a:spLocks noGrp="1"/>
          </p:cNvSpPr>
          <p:nvPr>
            <p:ph type="dt" sz="half" idx="10"/>
          </p:nvPr>
        </p:nvSpPr>
        <p:spPr/>
        <p:txBody>
          <a:bodyPr/>
          <a:lstStyle/>
          <a:p>
            <a:fld id="{B7747585-D01E-413F-8003-E30858BF987D}" type="datetimeFigureOut">
              <a:rPr lang="en-GB" smtClean="0"/>
              <a:t>20/03/2026</a:t>
            </a:fld>
            <a:endParaRPr lang="en-GB"/>
          </a:p>
        </p:txBody>
      </p:sp>
      <p:sp>
        <p:nvSpPr>
          <p:cNvPr id="8" name="Marcador de pie de página 7">
            <a:extLst>
              <a:ext uri="{FF2B5EF4-FFF2-40B4-BE49-F238E27FC236}">
                <a16:creationId xmlns:a16="http://schemas.microsoft.com/office/drawing/2014/main" id="{0873FAC4-E7DD-9F59-BF21-F0F6290C35A0}"/>
              </a:ext>
            </a:extLst>
          </p:cNvPr>
          <p:cNvSpPr>
            <a:spLocks noGrp="1"/>
          </p:cNvSpPr>
          <p:nvPr>
            <p:ph type="ftr" sz="quarter" idx="11"/>
          </p:nvPr>
        </p:nvSpPr>
        <p:spPr/>
        <p:txBody>
          <a:bodyPr/>
          <a:lstStyle/>
          <a:p>
            <a:endParaRPr lang="en-GB"/>
          </a:p>
        </p:txBody>
      </p:sp>
      <p:sp>
        <p:nvSpPr>
          <p:cNvPr id="9" name="Marcador de número de diapositiva 8">
            <a:extLst>
              <a:ext uri="{FF2B5EF4-FFF2-40B4-BE49-F238E27FC236}">
                <a16:creationId xmlns:a16="http://schemas.microsoft.com/office/drawing/2014/main" id="{75A7A87F-6CFB-3D1B-B1FC-F00C1EAF33DB}"/>
              </a:ext>
            </a:extLst>
          </p:cNvPr>
          <p:cNvSpPr>
            <a:spLocks noGrp="1"/>
          </p:cNvSpPr>
          <p:nvPr>
            <p:ph type="sldNum" sz="quarter" idx="12"/>
          </p:nvPr>
        </p:nvSpPr>
        <p:spPr>
          <a:xfrm>
            <a:off x="11011710" y="6356350"/>
            <a:ext cx="956770" cy="365125"/>
          </a:xfrm>
          <a:prstGeom prst="rect">
            <a:avLst/>
          </a:prstGeom>
        </p:spPr>
        <p:txBody>
          <a:bodyPr/>
          <a:lstStyle/>
          <a:p>
            <a:fld id="{D9DA6B49-279E-40B1-8B1E-6267C6F5A797}" type="slidenum">
              <a:rPr lang="en-GB" smtClean="0"/>
              <a:t>‹Nº›</a:t>
            </a:fld>
            <a:endParaRPr lang="en-GB"/>
          </a:p>
        </p:txBody>
      </p:sp>
      <p:sp>
        <p:nvSpPr>
          <p:cNvPr id="10" name="Marcador de posición de imagen 6">
            <a:extLst>
              <a:ext uri="{FF2B5EF4-FFF2-40B4-BE49-F238E27FC236}">
                <a16:creationId xmlns:a16="http://schemas.microsoft.com/office/drawing/2014/main" id="{C44674F7-D3BE-8944-09F0-E4F911404859}"/>
              </a:ext>
            </a:extLst>
          </p:cNvPr>
          <p:cNvSpPr>
            <a:spLocks noGrp="1"/>
          </p:cNvSpPr>
          <p:nvPr>
            <p:ph type="pic" sz="quarter" idx="13"/>
          </p:nvPr>
        </p:nvSpPr>
        <p:spPr>
          <a:xfrm>
            <a:off x="453470" y="170021"/>
            <a:ext cx="520700" cy="520700"/>
          </a:xfrm>
        </p:spPr>
        <p:txBody>
          <a:bodyPr/>
          <a:lstStyle/>
          <a:p>
            <a:endParaRPr lang="en-GB"/>
          </a:p>
        </p:txBody>
      </p:sp>
    </p:spTree>
    <p:extLst>
      <p:ext uri="{BB962C8B-B14F-4D97-AF65-F5344CB8AC3E}">
        <p14:creationId xmlns:p14="http://schemas.microsoft.com/office/powerpoint/2010/main" val="11204897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A0D9AD-3F86-E133-1134-1C8A8CA17D4F}"/>
              </a:ext>
            </a:extLst>
          </p:cNvPr>
          <p:cNvSpPr>
            <a:spLocks noGrp="1"/>
          </p:cNvSpPr>
          <p:nvPr>
            <p:ph type="title"/>
          </p:nvPr>
        </p:nvSpPr>
        <p:spPr>
          <a:xfrm>
            <a:off x="1021080" y="339726"/>
            <a:ext cx="8009144" cy="520700"/>
          </a:xfrm>
        </p:spPr>
        <p:txBody>
          <a:bodyPr/>
          <a:lstStyle/>
          <a:p>
            <a:r>
              <a:rPr lang="es-ES"/>
              <a:t>Haga clic para modificar el estilo de título del patrón</a:t>
            </a:r>
            <a:endParaRPr lang="en-GB"/>
          </a:p>
        </p:txBody>
      </p:sp>
      <p:sp>
        <p:nvSpPr>
          <p:cNvPr id="6" name="Marcador de posición de imagen 6">
            <a:extLst>
              <a:ext uri="{FF2B5EF4-FFF2-40B4-BE49-F238E27FC236}">
                <a16:creationId xmlns:a16="http://schemas.microsoft.com/office/drawing/2014/main" id="{AF1B443E-B3C4-3DDB-16B4-0D7A1437AF48}"/>
              </a:ext>
            </a:extLst>
          </p:cNvPr>
          <p:cNvSpPr>
            <a:spLocks noGrp="1"/>
          </p:cNvSpPr>
          <p:nvPr>
            <p:ph type="pic" sz="quarter" idx="13"/>
          </p:nvPr>
        </p:nvSpPr>
        <p:spPr>
          <a:xfrm>
            <a:off x="453470" y="170021"/>
            <a:ext cx="520700" cy="520700"/>
          </a:xfrm>
        </p:spPr>
        <p:txBody>
          <a:bodyPr/>
          <a:lstStyle/>
          <a:p>
            <a:endParaRPr lang="en-GB"/>
          </a:p>
        </p:txBody>
      </p:sp>
      <p:sp>
        <p:nvSpPr>
          <p:cNvPr id="7" name="Marcador de fecha 6">
            <a:extLst>
              <a:ext uri="{FF2B5EF4-FFF2-40B4-BE49-F238E27FC236}">
                <a16:creationId xmlns:a16="http://schemas.microsoft.com/office/drawing/2014/main" id="{3339130E-1F53-BF51-21EF-37DFDEC31E15}"/>
              </a:ext>
            </a:extLst>
          </p:cNvPr>
          <p:cNvSpPr>
            <a:spLocks noGrp="1"/>
          </p:cNvSpPr>
          <p:nvPr>
            <p:ph type="dt" sz="half" idx="14"/>
          </p:nvPr>
        </p:nvSpPr>
        <p:spPr/>
        <p:txBody>
          <a:bodyPr/>
          <a:lstStyle/>
          <a:p>
            <a:pPr algn="r"/>
            <a:fld id="{B7747585-D01E-413F-8003-E30858BF987D}" type="datetimeFigureOut">
              <a:rPr lang="en-GB" smtClean="0"/>
              <a:pPr algn="r"/>
              <a:t>20/03/2026</a:t>
            </a:fld>
            <a:endParaRPr lang="en-GB"/>
          </a:p>
        </p:txBody>
      </p:sp>
      <p:sp>
        <p:nvSpPr>
          <p:cNvPr id="8" name="Marcador de pie de página 7">
            <a:extLst>
              <a:ext uri="{FF2B5EF4-FFF2-40B4-BE49-F238E27FC236}">
                <a16:creationId xmlns:a16="http://schemas.microsoft.com/office/drawing/2014/main" id="{50AB10CB-2BAB-F26A-6F20-B3D0F58876BE}"/>
              </a:ext>
            </a:extLst>
          </p:cNvPr>
          <p:cNvSpPr>
            <a:spLocks noGrp="1"/>
          </p:cNvSpPr>
          <p:nvPr>
            <p:ph type="ftr" sz="quarter" idx="15"/>
          </p:nvPr>
        </p:nvSpPr>
        <p:spPr/>
        <p:txBody>
          <a:bodyPr/>
          <a:lstStyle/>
          <a:p>
            <a:endParaRPr lang="en-GB"/>
          </a:p>
        </p:txBody>
      </p:sp>
      <p:sp>
        <p:nvSpPr>
          <p:cNvPr id="9" name="Marcador de número de diapositiva 8">
            <a:extLst>
              <a:ext uri="{FF2B5EF4-FFF2-40B4-BE49-F238E27FC236}">
                <a16:creationId xmlns:a16="http://schemas.microsoft.com/office/drawing/2014/main" id="{2FC69A8D-68E7-0754-E7B8-57D84FFEE579}"/>
              </a:ext>
            </a:extLst>
          </p:cNvPr>
          <p:cNvSpPr>
            <a:spLocks noGrp="1"/>
          </p:cNvSpPr>
          <p:nvPr>
            <p:ph type="sldNum" sz="quarter" idx="16"/>
          </p:nvPr>
        </p:nvSpPr>
        <p:spPr>
          <a:xfrm>
            <a:off x="11011710" y="6356350"/>
            <a:ext cx="956770" cy="365125"/>
          </a:xfrm>
          <a:prstGeom prst="rect">
            <a:avLst/>
          </a:prstGeom>
        </p:spPr>
        <p:txBody>
          <a:bodyPr/>
          <a:lstStyle/>
          <a:p>
            <a:fld id="{D9DA6B49-279E-40B1-8B1E-6267C6F5A797}" type="slidenum">
              <a:rPr lang="en-GB" smtClean="0"/>
              <a:t>‹Nº›</a:t>
            </a:fld>
            <a:endParaRPr lang="en-GB"/>
          </a:p>
        </p:txBody>
      </p:sp>
    </p:spTree>
    <p:extLst>
      <p:ext uri="{BB962C8B-B14F-4D97-AF65-F5344CB8AC3E}">
        <p14:creationId xmlns:p14="http://schemas.microsoft.com/office/powerpoint/2010/main" val="14442169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itulo y tabl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A0D9AD-3F86-E133-1134-1C8A8CA17D4F}"/>
              </a:ext>
            </a:extLst>
          </p:cNvPr>
          <p:cNvSpPr>
            <a:spLocks noGrp="1"/>
          </p:cNvSpPr>
          <p:nvPr>
            <p:ph type="title"/>
          </p:nvPr>
        </p:nvSpPr>
        <p:spPr>
          <a:xfrm>
            <a:off x="1021080" y="339726"/>
            <a:ext cx="8009144" cy="520700"/>
          </a:xfrm>
        </p:spPr>
        <p:txBody>
          <a:bodyPr/>
          <a:lstStyle/>
          <a:p>
            <a:r>
              <a:rPr lang="es-ES"/>
              <a:t>Haga clic para modificar el estilo de título del patrón</a:t>
            </a:r>
            <a:endParaRPr lang="en-GB"/>
          </a:p>
        </p:txBody>
      </p:sp>
      <p:sp>
        <p:nvSpPr>
          <p:cNvPr id="3" name="Marcador de fecha 2">
            <a:extLst>
              <a:ext uri="{FF2B5EF4-FFF2-40B4-BE49-F238E27FC236}">
                <a16:creationId xmlns:a16="http://schemas.microsoft.com/office/drawing/2014/main" id="{41843516-36C2-D2B6-9D62-9D433B92E4CE}"/>
              </a:ext>
            </a:extLst>
          </p:cNvPr>
          <p:cNvSpPr>
            <a:spLocks noGrp="1"/>
          </p:cNvSpPr>
          <p:nvPr>
            <p:ph type="dt" sz="half" idx="10"/>
          </p:nvPr>
        </p:nvSpPr>
        <p:spPr/>
        <p:txBody>
          <a:bodyPr/>
          <a:lstStyle/>
          <a:p>
            <a:fld id="{B7747585-D01E-413F-8003-E30858BF987D}" type="datetimeFigureOut">
              <a:rPr lang="en-GB" smtClean="0"/>
              <a:t>20/03/2026</a:t>
            </a:fld>
            <a:endParaRPr lang="en-GB"/>
          </a:p>
        </p:txBody>
      </p:sp>
      <p:sp>
        <p:nvSpPr>
          <p:cNvPr id="4" name="Marcador de pie de página 3">
            <a:extLst>
              <a:ext uri="{FF2B5EF4-FFF2-40B4-BE49-F238E27FC236}">
                <a16:creationId xmlns:a16="http://schemas.microsoft.com/office/drawing/2014/main" id="{C9EE39E7-A34B-A1F0-19AE-7EE1D05871EE}"/>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id="{738D6261-6527-734C-9CFF-4D132A327EA0}"/>
              </a:ext>
            </a:extLst>
          </p:cNvPr>
          <p:cNvSpPr>
            <a:spLocks noGrp="1"/>
          </p:cNvSpPr>
          <p:nvPr>
            <p:ph type="sldNum" sz="quarter" idx="12"/>
          </p:nvPr>
        </p:nvSpPr>
        <p:spPr>
          <a:xfrm>
            <a:off x="11011710" y="6356350"/>
            <a:ext cx="956770" cy="365125"/>
          </a:xfrm>
          <a:prstGeom prst="rect">
            <a:avLst/>
          </a:prstGeom>
        </p:spPr>
        <p:txBody>
          <a:bodyPr/>
          <a:lstStyle/>
          <a:p>
            <a:fld id="{D9DA6B49-279E-40B1-8B1E-6267C6F5A797}" type="slidenum">
              <a:rPr lang="en-GB" smtClean="0"/>
              <a:t>‹Nº›</a:t>
            </a:fld>
            <a:endParaRPr lang="en-GB"/>
          </a:p>
        </p:txBody>
      </p:sp>
      <p:sp>
        <p:nvSpPr>
          <p:cNvPr id="6" name="Marcador de posición de imagen 6">
            <a:extLst>
              <a:ext uri="{FF2B5EF4-FFF2-40B4-BE49-F238E27FC236}">
                <a16:creationId xmlns:a16="http://schemas.microsoft.com/office/drawing/2014/main" id="{AF1B443E-B3C4-3DDB-16B4-0D7A1437AF48}"/>
              </a:ext>
            </a:extLst>
          </p:cNvPr>
          <p:cNvSpPr>
            <a:spLocks noGrp="1"/>
          </p:cNvSpPr>
          <p:nvPr>
            <p:ph type="pic" sz="quarter" idx="13"/>
          </p:nvPr>
        </p:nvSpPr>
        <p:spPr>
          <a:xfrm>
            <a:off x="453470" y="170021"/>
            <a:ext cx="520700" cy="520700"/>
          </a:xfrm>
        </p:spPr>
        <p:txBody>
          <a:bodyPr/>
          <a:lstStyle/>
          <a:p>
            <a:endParaRPr lang="en-GB"/>
          </a:p>
        </p:txBody>
      </p:sp>
      <p:sp>
        <p:nvSpPr>
          <p:cNvPr id="8" name="Marcador de tabla 7">
            <a:extLst>
              <a:ext uri="{FF2B5EF4-FFF2-40B4-BE49-F238E27FC236}">
                <a16:creationId xmlns:a16="http://schemas.microsoft.com/office/drawing/2014/main" id="{7FBE55C9-DF5E-5B27-1565-EBC973819BE8}"/>
              </a:ext>
            </a:extLst>
          </p:cNvPr>
          <p:cNvSpPr>
            <a:spLocks noGrp="1"/>
          </p:cNvSpPr>
          <p:nvPr>
            <p:ph type="tbl" sz="quarter" idx="14"/>
          </p:nvPr>
        </p:nvSpPr>
        <p:spPr>
          <a:xfrm>
            <a:off x="1020763" y="1363663"/>
            <a:ext cx="10379075" cy="4275137"/>
          </a:xfrm>
        </p:spPr>
        <p:txBody>
          <a:bodyPr/>
          <a:lstStyle/>
          <a:p>
            <a:r>
              <a:rPr lang="es-ES"/>
              <a:t>Haga clic en el icono para agregar una tabla</a:t>
            </a:r>
            <a:endParaRPr lang="en-GB"/>
          </a:p>
        </p:txBody>
      </p:sp>
    </p:spTree>
    <p:extLst>
      <p:ext uri="{BB962C8B-B14F-4D97-AF65-F5344CB8AC3E}">
        <p14:creationId xmlns:p14="http://schemas.microsoft.com/office/powerpoint/2010/main" val="27089534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le and subtitle">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A0D9AD-3F86-E133-1134-1C8A8CA17D4F}"/>
              </a:ext>
            </a:extLst>
          </p:cNvPr>
          <p:cNvSpPr>
            <a:spLocks noGrp="1"/>
          </p:cNvSpPr>
          <p:nvPr>
            <p:ph type="title"/>
          </p:nvPr>
        </p:nvSpPr>
        <p:spPr>
          <a:xfrm>
            <a:off x="1021080" y="339726"/>
            <a:ext cx="8009144" cy="520700"/>
          </a:xfrm>
        </p:spPr>
        <p:txBody>
          <a:bodyPr/>
          <a:lstStyle/>
          <a:p>
            <a:r>
              <a:rPr lang="es-ES"/>
              <a:t>Haga clic para modificar el estilo de título del patrón</a:t>
            </a:r>
            <a:endParaRPr lang="en-GB"/>
          </a:p>
        </p:txBody>
      </p:sp>
      <p:sp>
        <p:nvSpPr>
          <p:cNvPr id="3" name="Marcador de fecha 2">
            <a:extLst>
              <a:ext uri="{FF2B5EF4-FFF2-40B4-BE49-F238E27FC236}">
                <a16:creationId xmlns:a16="http://schemas.microsoft.com/office/drawing/2014/main" id="{41843516-36C2-D2B6-9D62-9D433B92E4CE}"/>
              </a:ext>
            </a:extLst>
          </p:cNvPr>
          <p:cNvSpPr>
            <a:spLocks noGrp="1"/>
          </p:cNvSpPr>
          <p:nvPr>
            <p:ph type="dt" sz="half" idx="10"/>
          </p:nvPr>
        </p:nvSpPr>
        <p:spPr/>
        <p:txBody>
          <a:bodyPr/>
          <a:lstStyle/>
          <a:p>
            <a:fld id="{B7747585-D01E-413F-8003-E30858BF987D}" type="datetimeFigureOut">
              <a:rPr lang="en-GB" smtClean="0"/>
              <a:t>20/03/2026</a:t>
            </a:fld>
            <a:endParaRPr lang="en-GB"/>
          </a:p>
        </p:txBody>
      </p:sp>
      <p:sp>
        <p:nvSpPr>
          <p:cNvPr id="4" name="Marcador de pie de página 3">
            <a:extLst>
              <a:ext uri="{FF2B5EF4-FFF2-40B4-BE49-F238E27FC236}">
                <a16:creationId xmlns:a16="http://schemas.microsoft.com/office/drawing/2014/main" id="{C9EE39E7-A34B-A1F0-19AE-7EE1D05871EE}"/>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id="{738D6261-6527-734C-9CFF-4D132A327EA0}"/>
              </a:ext>
            </a:extLst>
          </p:cNvPr>
          <p:cNvSpPr>
            <a:spLocks noGrp="1"/>
          </p:cNvSpPr>
          <p:nvPr>
            <p:ph type="sldNum" sz="quarter" idx="12"/>
          </p:nvPr>
        </p:nvSpPr>
        <p:spPr>
          <a:xfrm>
            <a:off x="11011710" y="6356350"/>
            <a:ext cx="956770" cy="365125"/>
          </a:xfrm>
          <a:prstGeom prst="rect">
            <a:avLst/>
          </a:prstGeom>
        </p:spPr>
        <p:txBody>
          <a:bodyPr/>
          <a:lstStyle/>
          <a:p>
            <a:fld id="{D9DA6B49-279E-40B1-8B1E-6267C6F5A797}" type="slidenum">
              <a:rPr lang="en-GB" smtClean="0"/>
              <a:t>‹Nº›</a:t>
            </a:fld>
            <a:endParaRPr lang="en-GB"/>
          </a:p>
        </p:txBody>
      </p:sp>
      <p:sp>
        <p:nvSpPr>
          <p:cNvPr id="6" name="Marcador de posición de imagen 6">
            <a:extLst>
              <a:ext uri="{FF2B5EF4-FFF2-40B4-BE49-F238E27FC236}">
                <a16:creationId xmlns:a16="http://schemas.microsoft.com/office/drawing/2014/main" id="{AF1B443E-B3C4-3DDB-16B4-0D7A1437AF48}"/>
              </a:ext>
            </a:extLst>
          </p:cNvPr>
          <p:cNvSpPr>
            <a:spLocks noGrp="1"/>
          </p:cNvSpPr>
          <p:nvPr>
            <p:ph type="pic" sz="quarter" idx="13"/>
          </p:nvPr>
        </p:nvSpPr>
        <p:spPr>
          <a:xfrm>
            <a:off x="453470" y="170021"/>
            <a:ext cx="520700" cy="520700"/>
          </a:xfrm>
        </p:spPr>
        <p:txBody>
          <a:bodyPr/>
          <a:lstStyle/>
          <a:p>
            <a:endParaRPr lang="en-GB"/>
          </a:p>
        </p:txBody>
      </p:sp>
      <p:sp>
        <p:nvSpPr>
          <p:cNvPr id="8" name="Marcador de texto 7">
            <a:extLst>
              <a:ext uri="{FF2B5EF4-FFF2-40B4-BE49-F238E27FC236}">
                <a16:creationId xmlns:a16="http://schemas.microsoft.com/office/drawing/2014/main" id="{BEDE67D5-2C5F-ACF2-476E-9D3E51718FA5}"/>
              </a:ext>
            </a:extLst>
          </p:cNvPr>
          <p:cNvSpPr>
            <a:spLocks noGrp="1"/>
          </p:cNvSpPr>
          <p:nvPr>
            <p:ph type="body" sz="quarter" idx="14"/>
          </p:nvPr>
        </p:nvSpPr>
        <p:spPr>
          <a:xfrm>
            <a:off x="1127125" y="1120775"/>
            <a:ext cx="9975850" cy="578485"/>
          </a:xfrm>
        </p:spPr>
        <p:txBody>
          <a:bodyPr/>
          <a:lstStyle/>
          <a:p>
            <a:pPr lvl="0"/>
            <a:r>
              <a:rPr lang="es-ES"/>
              <a:t>Haga clic para modificar los estilos de texto del patrón</a:t>
            </a:r>
          </a:p>
        </p:txBody>
      </p:sp>
    </p:spTree>
    <p:extLst>
      <p:ext uri="{BB962C8B-B14F-4D97-AF65-F5344CB8AC3E}">
        <p14:creationId xmlns:p14="http://schemas.microsoft.com/office/powerpoint/2010/main" val="20828547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191B002-B6A7-188C-61DD-57F44197A094}"/>
              </a:ext>
            </a:extLst>
          </p:cNvPr>
          <p:cNvSpPr>
            <a:spLocks noGrp="1"/>
          </p:cNvSpPr>
          <p:nvPr>
            <p:ph type="dt" sz="half" idx="10"/>
          </p:nvPr>
        </p:nvSpPr>
        <p:spPr/>
        <p:txBody>
          <a:bodyPr/>
          <a:lstStyle/>
          <a:p>
            <a:fld id="{B7747585-D01E-413F-8003-E30858BF987D}" type="datetimeFigureOut">
              <a:rPr lang="en-GB" smtClean="0"/>
              <a:t>20/03/2026</a:t>
            </a:fld>
            <a:endParaRPr lang="en-GB"/>
          </a:p>
        </p:txBody>
      </p:sp>
      <p:sp>
        <p:nvSpPr>
          <p:cNvPr id="3" name="Marcador de pie de página 2">
            <a:extLst>
              <a:ext uri="{FF2B5EF4-FFF2-40B4-BE49-F238E27FC236}">
                <a16:creationId xmlns:a16="http://schemas.microsoft.com/office/drawing/2014/main" id="{3850D5B9-75A5-F89C-3BA6-739C967A114A}"/>
              </a:ext>
            </a:extLst>
          </p:cNvPr>
          <p:cNvSpPr>
            <a:spLocks noGrp="1"/>
          </p:cNvSpPr>
          <p:nvPr>
            <p:ph type="ftr" sz="quarter" idx="11"/>
          </p:nvPr>
        </p:nvSpPr>
        <p:spPr/>
        <p:txBody>
          <a:bodyPr/>
          <a:lstStyle/>
          <a:p>
            <a:endParaRPr lang="en-GB"/>
          </a:p>
        </p:txBody>
      </p:sp>
      <p:sp>
        <p:nvSpPr>
          <p:cNvPr id="4" name="Marcador de número de diapositiva 3">
            <a:extLst>
              <a:ext uri="{FF2B5EF4-FFF2-40B4-BE49-F238E27FC236}">
                <a16:creationId xmlns:a16="http://schemas.microsoft.com/office/drawing/2014/main" id="{3ECC64A2-D299-5AD4-B61E-660F87445F21}"/>
              </a:ext>
            </a:extLst>
          </p:cNvPr>
          <p:cNvSpPr>
            <a:spLocks noGrp="1"/>
          </p:cNvSpPr>
          <p:nvPr>
            <p:ph type="sldNum" sz="quarter" idx="12"/>
          </p:nvPr>
        </p:nvSpPr>
        <p:spPr>
          <a:xfrm>
            <a:off x="11011710" y="6356350"/>
            <a:ext cx="956770" cy="365125"/>
          </a:xfrm>
          <a:prstGeom prst="rect">
            <a:avLst/>
          </a:prstGeom>
        </p:spPr>
        <p:txBody>
          <a:bodyPr/>
          <a:lstStyle/>
          <a:p>
            <a:fld id="{D9DA6B49-279E-40B1-8B1E-6267C6F5A797}" type="slidenum">
              <a:rPr lang="en-GB" smtClean="0"/>
              <a:t>‹Nº›</a:t>
            </a:fld>
            <a:endParaRPr lang="en-GB"/>
          </a:p>
        </p:txBody>
      </p:sp>
      <p:sp>
        <p:nvSpPr>
          <p:cNvPr id="5" name="Título 1">
            <a:extLst>
              <a:ext uri="{FF2B5EF4-FFF2-40B4-BE49-F238E27FC236}">
                <a16:creationId xmlns:a16="http://schemas.microsoft.com/office/drawing/2014/main" id="{807D9406-6F0F-DD8B-3813-BBC48D140263}"/>
              </a:ext>
            </a:extLst>
          </p:cNvPr>
          <p:cNvSpPr>
            <a:spLocks noGrp="1"/>
          </p:cNvSpPr>
          <p:nvPr>
            <p:ph type="title"/>
          </p:nvPr>
        </p:nvSpPr>
        <p:spPr>
          <a:xfrm>
            <a:off x="1021080" y="339726"/>
            <a:ext cx="8009144" cy="520700"/>
          </a:xfrm>
        </p:spPr>
        <p:txBody>
          <a:bodyPr/>
          <a:lstStyle/>
          <a:p>
            <a:r>
              <a:rPr lang="es-ES"/>
              <a:t>Haga clic para modificar el estilo de título del patrón</a:t>
            </a:r>
            <a:endParaRPr lang="en-GB"/>
          </a:p>
        </p:txBody>
      </p:sp>
      <p:sp>
        <p:nvSpPr>
          <p:cNvPr id="6" name="Marcador de posición de imagen 6">
            <a:extLst>
              <a:ext uri="{FF2B5EF4-FFF2-40B4-BE49-F238E27FC236}">
                <a16:creationId xmlns:a16="http://schemas.microsoft.com/office/drawing/2014/main" id="{4E55A2B9-629E-40CA-5B41-C6C281DC2B6D}"/>
              </a:ext>
            </a:extLst>
          </p:cNvPr>
          <p:cNvSpPr>
            <a:spLocks noGrp="1"/>
          </p:cNvSpPr>
          <p:nvPr>
            <p:ph type="pic" sz="quarter" idx="13"/>
          </p:nvPr>
        </p:nvSpPr>
        <p:spPr>
          <a:xfrm>
            <a:off x="453470" y="170021"/>
            <a:ext cx="520700" cy="520700"/>
          </a:xfrm>
        </p:spPr>
        <p:txBody>
          <a:bodyPr/>
          <a:lstStyle/>
          <a:p>
            <a:endParaRPr lang="en-GB"/>
          </a:p>
        </p:txBody>
      </p:sp>
    </p:spTree>
    <p:extLst>
      <p:ext uri="{BB962C8B-B14F-4D97-AF65-F5344CB8AC3E}">
        <p14:creationId xmlns:p14="http://schemas.microsoft.com/office/powerpoint/2010/main" val="143902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1_4 icon and text-imag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21602" y="1639790"/>
            <a:ext cx="1399260" cy="1399260"/>
          </a:xfrm>
          <a:prstGeom prst="ellipse">
            <a:avLst/>
          </a:prstGeom>
          <a:solidFill>
            <a:schemeClr val="bg1">
              <a:lumMod val="95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atin typeface="+mn-lt"/>
              </a:defRPr>
            </a:lvl1pPr>
          </a:lstStyle>
          <a:p>
            <a:r>
              <a:rPr lang="es-ES"/>
              <a:t>Haga clic en el icono para agregar una imagen</a:t>
            </a:r>
            <a:endParaRPr lang="en-US" dirty="0"/>
          </a:p>
        </p:txBody>
      </p:sp>
      <p:sp>
        <p:nvSpPr>
          <p:cNvPr id="14" name="Content Placeholder 13"/>
          <p:cNvSpPr>
            <a:spLocks noGrp="1"/>
          </p:cNvSpPr>
          <p:nvPr>
            <p:ph sz="quarter" idx="18" hasCustomPrompt="1"/>
          </p:nvPr>
        </p:nvSpPr>
        <p:spPr>
          <a:xfrm>
            <a:off x="300037" y="3332640"/>
            <a:ext cx="2752835" cy="2886577"/>
          </a:xfrm>
        </p:spPr>
        <p:txBody>
          <a:bodyPr>
            <a:normAutofit/>
          </a:bodyPr>
          <a:lstStyle>
            <a:lvl1pPr marL="0" indent="0" algn="ctr">
              <a:lnSpc>
                <a:spcPct val="80000"/>
              </a:lnSpc>
              <a:buNone/>
              <a:defRPr sz="2000">
                <a:solidFill>
                  <a:schemeClr val="tx1">
                    <a:lumMod val="75000"/>
                    <a:lumOff val="25000"/>
                  </a:schemeClr>
                </a:solidFill>
                <a:latin typeface="+mn-lt"/>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solidFill>
                  <a:schemeClr val="tx1">
                    <a:lumMod val="75000"/>
                    <a:lumOff val="25000"/>
                  </a:schemeClr>
                </a:solidFill>
                <a:latin typeface="+mn-lt"/>
              </a:defRPr>
            </a:lvl2pPr>
            <a:lvl3pPr marL="0" indent="0" algn="ctr">
              <a:buNone/>
              <a:defRPr sz="1400">
                <a:solidFill>
                  <a:schemeClr val="tx1">
                    <a:lumMod val="75000"/>
                    <a:lumOff val="25000"/>
                  </a:schemeClr>
                </a:solidFill>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7" name="Picture Placeholder 3"/>
          <p:cNvSpPr>
            <a:spLocks noGrp="1"/>
          </p:cNvSpPr>
          <p:nvPr>
            <p:ph type="pic" sz="quarter" idx="19"/>
          </p:nvPr>
        </p:nvSpPr>
        <p:spPr>
          <a:xfrm>
            <a:off x="4025464" y="1639790"/>
            <a:ext cx="1399260" cy="1399260"/>
          </a:xfrm>
          <a:prstGeom prst="ellipse">
            <a:avLst/>
          </a:prstGeom>
          <a:solidFill>
            <a:schemeClr val="bg1">
              <a:lumMod val="95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atin typeface="+mn-lt"/>
              </a:defRPr>
            </a:lvl1pPr>
          </a:lstStyle>
          <a:p>
            <a:r>
              <a:rPr lang="es-ES"/>
              <a:t>Haga clic en el icono para agregar una imagen</a:t>
            </a:r>
            <a:endParaRPr lang="en-US" dirty="0"/>
          </a:p>
        </p:txBody>
      </p:sp>
      <p:sp>
        <p:nvSpPr>
          <p:cNvPr id="28" name="Content Placeholder 13"/>
          <p:cNvSpPr>
            <a:spLocks noGrp="1"/>
          </p:cNvSpPr>
          <p:nvPr>
            <p:ph sz="quarter" idx="20" hasCustomPrompt="1"/>
          </p:nvPr>
        </p:nvSpPr>
        <p:spPr>
          <a:xfrm>
            <a:off x="3278339" y="3332640"/>
            <a:ext cx="2752835" cy="2886577"/>
          </a:xfrm>
        </p:spPr>
        <p:txBody>
          <a:bodyPr>
            <a:normAutofit/>
          </a:bodyPr>
          <a:lstStyle>
            <a:lvl1pPr marL="0" indent="0" algn="ctr">
              <a:lnSpc>
                <a:spcPct val="80000"/>
              </a:lnSpc>
              <a:buNone/>
              <a:defRPr sz="2000">
                <a:solidFill>
                  <a:schemeClr val="tx1">
                    <a:lumMod val="75000"/>
                    <a:lumOff val="25000"/>
                  </a:schemeClr>
                </a:solidFill>
                <a:latin typeface="+mn-lt"/>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solidFill>
                  <a:schemeClr val="tx1">
                    <a:lumMod val="75000"/>
                    <a:lumOff val="25000"/>
                  </a:schemeClr>
                </a:solidFill>
                <a:latin typeface="+mn-lt"/>
              </a:defRPr>
            </a:lvl2pPr>
            <a:lvl3pPr marL="0" indent="0" algn="ctr">
              <a:buNone/>
              <a:defRPr sz="1400">
                <a:solidFill>
                  <a:schemeClr val="tx1">
                    <a:lumMod val="75000"/>
                    <a:lumOff val="25000"/>
                  </a:schemeClr>
                </a:solidFill>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9" name="Picture Placeholder 3"/>
          <p:cNvSpPr>
            <a:spLocks noGrp="1"/>
          </p:cNvSpPr>
          <p:nvPr>
            <p:ph type="pic" sz="quarter" idx="21"/>
          </p:nvPr>
        </p:nvSpPr>
        <p:spPr>
          <a:xfrm>
            <a:off x="6829326" y="1639790"/>
            <a:ext cx="1399260" cy="1399260"/>
          </a:xfrm>
          <a:prstGeom prst="ellipse">
            <a:avLst/>
          </a:prstGeom>
          <a:solidFill>
            <a:schemeClr val="bg1">
              <a:lumMod val="95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1050">
                <a:latin typeface="+mn-lt"/>
              </a:defRPr>
            </a:lvl1pPr>
          </a:lstStyle>
          <a:p>
            <a:r>
              <a:rPr lang="es-ES"/>
              <a:t>Haga clic en el icono para agregar una imagen</a:t>
            </a:r>
            <a:endParaRPr lang="en-US" dirty="0"/>
          </a:p>
        </p:txBody>
      </p:sp>
      <p:sp>
        <p:nvSpPr>
          <p:cNvPr id="30" name="Content Placeholder 13"/>
          <p:cNvSpPr>
            <a:spLocks noGrp="1"/>
          </p:cNvSpPr>
          <p:nvPr>
            <p:ph sz="quarter" idx="22" hasCustomPrompt="1"/>
          </p:nvPr>
        </p:nvSpPr>
        <p:spPr>
          <a:xfrm>
            <a:off x="6082200" y="3332640"/>
            <a:ext cx="2752835" cy="2886577"/>
          </a:xfrm>
        </p:spPr>
        <p:txBody>
          <a:bodyPr>
            <a:normAutofit/>
          </a:bodyPr>
          <a:lstStyle>
            <a:lvl1pPr marL="0" indent="0" algn="ctr">
              <a:lnSpc>
                <a:spcPct val="80000"/>
              </a:lnSpc>
              <a:buNone/>
              <a:defRPr sz="2000">
                <a:solidFill>
                  <a:schemeClr val="tx1">
                    <a:lumMod val="75000"/>
                    <a:lumOff val="25000"/>
                  </a:schemeClr>
                </a:solidFill>
                <a:latin typeface="+mn-lt"/>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solidFill>
                  <a:schemeClr val="tx1">
                    <a:lumMod val="75000"/>
                    <a:lumOff val="25000"/>
                  </a:schemeClr>
                </a:solidFill>
                <a:latin typeface="+mn-lt"/>
              </a:defRPr>
            </a:lvl2pPr>
            <a:lvl3pPr marL="0" indent="0" algn="ctr">
              <a:buNone/>
              <a:defRPr sz="1400">
                <a:solidFill>
                  <a:schemeClr val="tx1">
                    <a:lumMod val="75000"/>
                    <a:lumOff val="25000"/>
                  </a:schemeClr>
                </a:solidFill>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10" name="Picture Placeholder 3"/>
          <p:cNvSpPr>
            <a:spLocks noGrp="1"/>
          </p:cNvSpPr>
          <p:nvPr>
            <p:ph type="pic" sz="quarter" idx="42"/>
          </p:nvPr>
        </p:nvSpPr>
        <p:spPr>
          <a:xfrm>
            <a:off x="9633189" y="1639789"/>
            <a:ext cx="1399260" cy="1399260"/>
          </a:xfrm>
          <a:prstGeom prst="ellipse">
            <a:avLst/>
          </a:prstGeom>
          <a:solidFill>
            <a:schemeClr val="bg1">
              <a:lumMod val="95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1050">
                <a:latin typeface="+mn-lt"/>
              </a:defRPr>
            </a:lvl1pPr>
          </a:lstStyle>
          <a:p>
            <a:r>
              <a:rPr lang="es-ES"/>
              <a:t>Haga clic en el icono para agregar una imagen</a:t>
            </a:r>
            <a:endParaRPr lang="en-US" dirty="0"/>
          </a:p>
        </p:txBody>
      </p:sp>
      <p:sp>
        <p:nvSpPr>
          <p:cNvPr id="11" name="Content Placeholder 13"/>
          <p:cNvSpPr>
            <a:spLocks noGrp="1"/>
          </p:cNvSpPr>
          <p:nvPr>
            <p:ph sz="quarter" idx="43" hasCustomPrompt="1"/>
          </p:nvPr>
        </p:nvSpPr>
        <p:spPr>
          <a:xfrm>
            <a:off x="8886063" y="3332640"/>
            <a:ext cx="2752835" cy="2886577"/>
          </a:xfrm>
        </p:spPr>
        <p:txBody>
          <a:bodyPr>
            <a:normAutofit/>
          </a:bodyPr>
          <a:lstStyle>
            <a:lvl1pPr marL="0" indent="0" algn="ctr">
              <a:lnSpc>
                <a:spcPct val="80000"/>
              </a:lnSpc>
              <a:buNone/>
              <a:defRPr sz="2000">
                <a:solidFill>
                  <a:schemeClr val="tx1">
                    <a:lumMod val="75000"/>
                    <a:lumOff val="25000"/>
                  </a:schemeClr>
                </a:solidFill>
                <a:latin typeface="+mn-lt"/>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solidFill>
                  <a:schemeClr val="tx1">
                    <a:lumMod val="75000"/>
                    <a:lumOff val="25000"/>
                  </a:schemeClr>
                </a:solidFill>
                <a:latin typeface="+mn-lt"/>
              </a:defRPr>
            </a:lvl2pPr>
            <a:lvl3pPr marL="0" indent="0" algn="ctr">
              <a:buNone/>
              <a:defRPr sz="1400">
                <a:solidFill>
                  <a:schemeClr val="tx1">
                    <a:lumMod val="75000"/>
                    <a:lumOff val="25000"/>
                  </a:schemeClr>
                </a:solidFill>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68" name="Text Placeholder 8">
            <a:extLst>
              <a:ext uri="{FF2B5EF4-FFF2-40B4-BE49-F238E27FC236}">
                <a16:creationId xmlns:a16="http://schemas.microsoft.com/office/drawing/2014/main" id="{C22B9338-8971-0286-AD23-7B0156258EF7}"/>
              </a:ext>
            </a:extLst>
          </p:cNvPr>
          <p:cNvSpPr>
            <a:spLocks noGrp="1"/>
          </p:cNvSpPr>
          <p:nvPr>
            <p:ph type="body" sz="quarter" idx="13" hasCustomPrompt="1"/>
          </p:nvPr>
        </p:nvSpPr>
        <p:spPr>
          <a:xfrm>
            <a:off x="316549" y="981075"/>
            <a:ext cx="11376024" cy="505402"/>
          </a:xfrm>
          <a:prstGeom prst="rect">
            <a:avLst/>
          </a:prstGeom>
        </p:spPr>
        <p:txBody>
          <a:bodyPr anchor="b">
            <a:noAutofit/>
          </a:bodyPr>
          <a:lstStyle>
            <a:lvl1pPr marL="0" indent="0">
              <a:buFontTx/>
              <a:buNone/>
              <a:defRPr sz="3000" b="1">
                <a:solidFill>
                  <a:schemeClr val="tx1">
                    <a:lumMod val="75000"/>
                    <a:lumOff val="25000"/>
                  </a:schemeClr>
                </a:solidFill>
                <a:latin typeface="+mn-lt"/>
              </a:defRPr>
            </a:lvl1pPr>
            <a:lvl2pPr>
              <a:defRPr>
                <a:solidFill>
                  <a:schemeClr val="tx1">
                    <a:lumMod val="65000"/>
                    <a:lumOff val="35000"/>
                  </a:schemeClr>
                </a:solidFill>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spcBef>
                <a:spcPts val="1200"/>
              </a:spcBef>
            </a:pPr>
            <a:r>
              <a:rPr lang="en-US"/>
              <a:t>Click to edit subtitle</a:t>
            </a:r>
          </a:p>
        </p:txBody>
      </p:sp>
      <p:sp>
        <p:nvSpPr>
          <p:cNvPr id="2" name="Slide Number Placeholder 5">
            <a:extLst>
              <a:ext uri="{FF2B5EF4-FFF2-40B4-BE49-F238E27FC236}">
                <a16:creationId xmlns:a16="http://schemas.microsoft.com/office/drawing/2014/main" id="{450214BA-24DF-F150-0DF3-14FD5C736557}"/>
              </a:ext>
            </a:extLst>
          </p:cNvPr>
          <p:cNvSpPr>
            <a:spLocks noGrp="1"/>
          </p:cNvSpPr>
          <p:nvPr>
            <p:ph type="sldNum" sz="quarter" idx="4"/>
          </p:nvPr>
        </p:nvSpPr>
        <p:spPr>
          <a:xfrm>
            <a:off x="11043921" y="6380709"/>
            <a:ext cx="632142" cy="365125"/>
          </a:xfrm>
          <a:prstGeom prst="rect">
            <a:avLst/>
          </a:prstGeom>
        </p:spPr>
        <p:txBody>
          <a:bodyPr vert="horz" lIns="0" tIns="45720" rIns="0" bIns="45720" rtlCol="0" anchor="ctr"/>
          <a:lstStyle>
            <a:lvl1pPr>
              <a:defRPr lang="en-US" smtClean="0">
                <a:solidFill>
                  <a:schemeClr val="accent1"/>
                </a:solidFill>
                <a:latin typeface="+mn-lt"/>
              </a:defRPr>
            </a:lvl1pPr>
          </a:lstStyle>
          <a:p>
            <a:fld id="{FC1CF07D-8B3F-4D32-B059-0039CEA46DB1}" type="slidenum">
              <a:rPr lang="en-GB" smtClean="0"/>
              <a:pPr/>
              <a:t>‹Nº›</a:t>
            </a:fld>
            <a:endParaRPr lang="en-GB"/>
          </a:p>
        </p:txBody>
      </p:sp>
      <p:sp>
        <p:nvSpPr>
          <p:cNvPr id="3" name="Marcador de texto 61">
            <a:extLst>
              <a:ext uri="{FF2B5EF4-FFF2-40B4-BE49-F238E27FC236}">
                <a16:creationId xmlns:a16="http://schemas.microsoft.com/office/drawing/2014/main" id="{28D78E09-2838-C3EA-963C-8F274B5A925C}"/>
              </a:ext>
            </a:extLst>
          </p:cNvPr>
          <p:cNvSpPr>
            <a:spLocks noGrp="1"/>
          </p:cNvSpPr>
          <p:nvPr>
            <p:ph type="body" sz="quarter" idx="17"/>
          </p:nvPr>
        </p:nvSpPr>
        <p:spPr>
          <a:xfrm>
            <a:off x="325438" y="6380163"/>
            <a:ext cx="10525125" cy="365125"/>
          </a:xfrm>
        </p:spPr>
        <p:txBody>
          <a:bodyPr>
            <a:no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s-ES"/>
              <a:t>Haga clic para modificar los estilos de texto del patrón</a:t>
            </a:r>
          </a:p>
          <a:p>
            <a:pPr lvl="1"/>
            <a:r>
              <a:rPr lang="es-ES"/>
              <a:t>Segundo nivel</a:t>
            </a:r>
          </a:p>
        </p:txBody>
      </p:sp>
      <p:grpSp>
        <p:nvGrpSpPr>
          <p:cNvPr id="7" name="Grupo 6">
            <a:extLst>
              <a:ext uri="{FF2B5EF4-FFF2-40B4-BE49-F238E27FC236}">
                <a16:creationId xmlns:a16="http://schemas.microsoft.com/office/drawing/2014/main" id="{FFCB0D96-AC52-0804-57BB-0C72B9ADCEBC}"/>
              </a:ext>
            </a:extLst>
          </p:cNvPr>
          <p:cNvGrpSpPr/>
          <p:nvPr/>
        </p:nvGrpSpPr>
        <p:grpSpPr>
          <a:xfrm>
            <a:off x="9030223" y="-97735"/>
            <a:ext cx="3170195" cy="975445"/>
            <a:chOff x="9030223" y="-80055"/>
            <a:chExt cx="3170195" cy="975445"/>
          </a:xfrm>
        </p:grpSpPr>
        <p:pic>
          <p:nvPicPr>
            <p:cNvPr id="75" name="Imagen 74">
              <a:extLst>
                <a:ext uri="{FF2B5EF4-FFF2-40B4-BE49-F238E27FC236}">
                  <a16:creationId xmlns:a16="http://schemas.microsoft.com/office/drawing/2014/main" id="{5923EA75-4692-913A-DC58-43C9D48C29BF}"/>
                </a:ext>
              </a:extLst>
            </p:cNvPr>
            <p:cNvPicPr>
              <a:picLocks noChangeAspect="1"/>
            </p:cNvPicPr>
            <p:nvPr/>
          </p:nvPicPr>
          <p:blipFill>
            <a:blip r:embed="rId2"/>
            <a:stretch>
              <a:fillRect/>
            </a:stretch>
          </p:blipFill>
          <p:spPr>
            <a:xfrm>
              <a:off x="9030223" y="-80055"/>
              <a:ext cx="3170195" cy="975445"/>
            </a:xfrm>
            <a:prstGeom prst="rect">
              <a:avLst/>
            </a:prstGeom>
          </p:spPr>
        </p:pic>
        <p:grpSp>
          <p:nvGrpSpPr>
            <p:cNvPr id="76" name="Grupo 75">
              <a:extLst>
                <a:ext uri="{FF2B5EF4-FFF2-40B4-BE49-F238E27FC236}">
                  <a16:creationId xmlns:a16="http://schemas.microsoft.com/office/drawing/2014/main" id="{7A715A69-2ECD-E856-85E9-8A1A5762273F}"/>
                </a:ext>
              </a:extLst>
            </p:cNvPr>
            <p:cNvGrpSpPr/>
            <p:nvPr/>
          </p:nvGrpSpPr>
          <p:grpSpPr>
            <a:xfrm>
              <a:off x="9532402" y="150887"/>
              <a:ext cx="2615030" cy="656044"/>
              <a:chOff x="9532402" y="150887"/>
              <a:chExt cx="2615030" cy="656044"/>
            </a:xfrm>
          </p:grpSpPr>
          <p:pic>
            <p:nvPicPr>
              <p:cNvPr id="77" name="Imagen 76" descr="Imagen que contiene nombre de la empresa&#10;&#10;El contenido generado por IA puede ser incorrecto.">
                <a:extLst>
                  <a:ext uri="{FF2B5EF4-FFF2-40B4-BE49-F238E27FC236}">
                    <a16:creationId xmlns:a16="http://schemas.microsoft.com/office/drawing/2014/main" id="{70C58C36-3E1D-2460-5C4B-02D3FD068E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2696" y="324496"/>
                <a:ext cx="281960" cy="162498"/>
              </a:xfrm>
              <a:prstGeom prst="rect">
                <a:avLst/>
              </a:prstGeom>
            </p:spPr>
          </p:pic>
          <p:pic>
            <p:nvPicPr>
              <p:cNvPr id="78" name="Imagen 77" descr="Imagen que contiene nombre de la empresa&#10;&#10;El contenido generado por IA puede ser incorrecto.">
                <a:extLst>
                  <a:ext uri="{FF2B5EF4-FFF2-40B4-BE49-F238E27FC236}">
                    <a16:creationId xmlns:a16="http://schemas.microsoft.com/office/drawing/2014/main" id="{84198DB6-E7D9-8AE0-524B-EDDEA02F89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402" y="150887"/>
                <a:ext cx="281960" cy="162498"/>
              </a:xfrm>
              <a:prstGeom prst="rect">
                <a:avLst/>
              </a:prstGeom>
            </p:spPr>
          </p:pic>
          <p:pic>
            <p:nvPicPr>
              <p:cNvPr id="79" name="Imagen 78" descr="Imagen que contiene nombre de la empresa&#10;&#10;El contenido generado por IA puede ser incorrecto.">
                <a:extLst>
                  <a:ext uri="{FF2B5EF4-FFF2-40B4-BE49-F238E27FC236}">
                    <a16:creationId xmlns:a16="http://schemas.microsoft.com/office/drawing/2014/main" id="{C68B1B31-42EB-9E56-F2D7-FFD6593303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2114" y="644433"/>
                <a:ext cx="281960" cy="162498"/>
              </a:xfrm>
              <a:prstGeom prst="rect">
                <a:avLst/>
              </a:prstGeom>
            </p:spPr>
          </p:pic>
          <p:pic>
            <p:nvPicPr>
              <p:cNvPr id="80" name="Imagen 79" descr="Un dibujo con letras&#10;&#10;El contenido generado por IA puede ser incorrecto.">
                <a:extLst>
                  <a:ext uri="{FF2B5EF4-FFF2-40B4-BE49-F238E27FC236}">
                    <a16:creationId xmlns:a16="http://schemas.microsoft.com/office/drawing/2014/main" id="{E490BE97-6818-160E-1AD7-C7071FFE74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07240" y="163691"/>
                <a:ext cx="840192" cy="489927"/>
              </a:xfrm>
              <a:prstGeom prst="rect">
                <a:avLst/>
              </a:prstGeom>
            </p:spPr>
          </p:pic>
        </p:grpSp>
      </p:grpSp>
      <p:sp>
        <p:nvSpPr>
          <p:cNvPr id="5" name="Título 1">
            <a:extLst>
              <a:ext uri="{FF2B5EF4-FFF2-40B4-BE49-F238E27FC236}">
                <a16:creationId xmlns:a16="http://schemas.microsoft.com/office/drawing/2014/main" id="{32C925D1-FE0F-FC00-6A53-82DF0E94537D}"/>
              </a:ext>
            </a:extLst>
          </p:cNvPr>
          <p:cNvSpPr>
            <a:spLocks noGrp="1"/>
          </p:cNvSpPr>
          <p:nvPr>
            <p:ph type="title"/>
          </p:nvPr>
        </p:nvSpPr>
        <p:spPr>
          <a:xfrm>
            <a:off x="1021080" y="339726"/>
            <a:ext cx="8009144" cy="537984"/>
          </a:xfrm>
        </p:spPr>
        <p:txBody>
          <a:bodyPr/>
          <a:lstStyle/>
          <a:p>
            <a:r>
              <a:rPr lang="es-ES"/>
              <a:t>Haga clic para modificar el estilo de título del patrón</a:t>
            </a:r>
            <a:endParaRPr lang="en-GB"/>
          </a:p>
        </p:txBody>
      </p:sp>
      <p:sp>
        <p:nvSpPr>
          <p:cNvPr id="8" name="Marcador de posición de imagen 6">
            <a:extLst>
              <a:ext uri="{FF2B5EF4-FFF2-40B4-BE49-F238E27FC236}">
                <a16:creationId xmlns:a16="http://schemas.microsoft.com/office/drawing/2014/main" id="{813EBDC2-8DEA-583A-3C04-CF420C9A9931}"/>
              </a:ext>
            </a:extLst>
          </p:cNvPr>
          <p:cNvSpPr>
            <a:spLocks noGrp="1"/>
          </p:cNvSpPr>
          <p:nvPr>
            <p:ph type="pic" sz="quarter" idx="44"/>
          </p:nvPr>
        </p:nvSpPr>
        <p:spPr>
          <a:xfrm>
            <a:off x="453470" y="170021"/>
            <a:ext cx="520700" cy="520700"/>
          </a:xfrm>
        </p:spPr>
        <p:txBody>
          <a:bodyPr/>
          <a:lstStyle/>
          <a:p>
            <a:endParaRPr lang="en-GB"/>
          </a:p>
        </p:txBody>
      </p:sp>
    </p:spTree>
    <p:extLst>
      <p:ext uri="{BB962C8B-B14F-4D97-AF65-F5344CB8AC3E}">
        <p14:creationId xmlns:p14="http://schemas.microsoft.com/office/powerpoint/2010/main" val="39313243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4 icon and text-image">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450214BA-24DF-F150-0DF3-14FD5C736557}"/>
              </a:ext>
            </a:extLst>
          </p:cNvPr>
          <p:cNvSpPr>
            <a:spLocks noGrp="1"/>
          </p:cNvSpPr>
          <p:nvPr>
            <p:ph type="sldNum" sz="quarter" idx="4"/>
          </p:nvPr>
        </p:nvSpPr>
        <p:spPr>
          <a:xfrm>
            <a:off x="11043921" y="6380709"/>
            <a:ext cx="632142" cy="365125"/>
          </a:xfrm>
          <a:prstGeom prst="rect">
            <a:avLst/>
          </a:prstGeom>
        </p:spPr>
        <p:txBody>
          <a:bodyPr vert="horz" lIns="0" tIns="45720" rIns="0" bIns="45720" rtlCol="0" anchor="ctr"/>
          <a:lstStyle>
            <a:lvl1pPr>
              <a:defRPr lang="en-US" smtClean="0">
                <a:solidFill>
                  <a:schemeClr val="accent1"/>
                </a:solidFill>
                <a:latin typeface="+mn-lt"/>
              </a:defRPr>
            </a:lvl1pPr>
          </a:lstStyle>
          <a:p>
            <a:fld id="{FC1CF07D-8B3F-4D32-B059-0039CEA46DB1}" type="slidenum">
              <a:rPr lang="en-GB" smtClean="0"/>
              <a:pPr/>
              <a:t>‹Nº›</a:t>
            </a:fld>
            <a:endParaRPr lang="en-GB"/>
          </a:p>
        </p:txBody>
      </p:sp>
      <p:sp>
        <p:nvSpPr>
          <p:cNvPr id="74" name="Marcador de texto 61">
            <a:extLst>
              <a:ext uri="{FF2B5EF4-FFF2-40B4-BE49-F238E27FC236}">
                <a16:creationId xmlns:a16="http://schemas.microsoft.com/office/drawing/2014/main" id="{555EFD46-FC6E-8B38-18FD-B62D0068191F}"/>
              </a:ext>
            </a:extLst>
          </p:cNvPr>
          <p:cNvSpPr>
            <a:spLocks noGrp="1"/>
          </p:cNvSpPr>
          <p:nvPr>
            <p:ph type="body" sz="quarter" idx="17"/>
          </p:nvPr>
        </p:nvSpPr>
        <p:spPr>
          <a:xfrm>
            <a:off x="325438" y="6380163"/>
            <a:ext cx="10525125" cy="365125"/>
          </a:xfrm>
        </p:spPr>
        <p:txBody>
          <a:bodyPr>
            <a:no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s-ES"/>
              <a:t>Haga clic para modificar los estilos de texto del patrón</a:t>
            </a:r>
          </a:p>
          <a:p>
            <a:pPr lvl="1"/>
            <a:r>
              <a:rPr lang="es-ES"/>
              <a:t>Segundo nivel</a:t>
            </a:r>
          </a:p>
        </p:txBody>
      </p:sp>
      <p:grpSp>
        <p:nvGrpSpPr>
          <p:cNvPr id="7" name="Grupo 6">
            <a:extLst>
              <a:ext uri="{FF2B5EF4-FFF2-40B4-BE49-F238E27FC236}">
                <a16:creationId xmlns:a16="http://schemas.microsoft.com/office/drawing/2014/main" id="{2A00D3F0-1F6A-D7DF-DAFC-EE78AC0D4FB1}"/>
              </a:ext>
            </a:extLst>
          </p:cNvPr>
          <p:cNvGrpSpPr/>
          <p:nvPr/>
        </p:nvGrpSpPr>
        <p:grpSpPr>
          <a:xfrm>
            <a:off x="9030223" y="-80055"/>
            <a:ext cx="3170195" cy="975445"/>
            <a:chOff x="9030223" y="-80055"/>
            <a:chExt cx="3170195" cy="975445"/>
          </a:xfrm>
        </p:grpSpPr>
        <p:pic>
          <p:nvPicPr>
            <p:cNvPr id="75" name="Imagen 74">
              <a:extLst>
                <a:ext uri="{FF2B5EF4-FFF2-40B4-BE49-F238E27FC236}">
                  <a16:creationId xmlns:a16="http://schemas.microsoft.com/office/drawing/2014/main" id="{375DF6BD-916F-2235-0CFB-BA8D03A7AD08}"/>
                </a:ext>
              </a:extLst>
            </p:cNvPr>
            <p:cNvPicPr>
              <a:picLocks noChangeAspect="1"/>
            </p:cNvPicPr>
            <p:nvPr/>
          </p:nvPicPr>
          <p:blipFill>
            <a:blip r:embed="rId2"/>
            <a:stretch>
              <a:fillRect/>
            </a:stretch>
          </p:blipFill>
          <p:spPr>
            <a:xfrm>
              <a:off x="9030223" y="-80055"/>
              <a:ext cx="3170195" cy="975445"/>
            </a:xfrm>
            <a:prstGeom prst="rect">
              <a:avLst/>
            </a:prstGeom>
          </p:spPr>
        </p:pic>
        <p:grpSp>
          <p:nvGrpSpPr>
            <p:cNvPr id="76" name="Grupo 75">
              <a:extLst>
                <a:ext uri="{FF2B5EF4-FFF2-40B4-BE49-F238E27FC236}">
                  <a16:creationId xmlns:a16="http://schemas.microsoft.com/office/drawing/2014/main" id="{A5495560-A0F1-43D4-D7C9-486031C051C3}"/>
                </a:ext>
              </a:extLst>
            </p:cNvPr>
            <p:cNvGrpSpPr/>
            <p:nvPr/>
          </p:nvGrpSpPr>
          <p:grpSpPr>
            <a:xfrm>
              <a:off x="9532402" y="150887"/>
              <a:ext cx="2615030" cy="656044"/>
              <a:chOff x="9532402" y="150887"/>
              <a:chExt cx="2615030" cy="656044"/>
            </a:xfrm>
          </p:grpSpPr>
          <p:pic>
            <p:nvPicPr>
              <p:cNvPr id="77" name="Imagen 76" descr="Imagen que contiene nombre de la empresa&#10;&#10;El contenido generado por IA puede ser incorrecto.">
                <a:extLst>
                  <a:ext uri="{FF2B5EF4-FFF2-40B4-BE49-F238E27FC236}">
                    <a16:creationId xmlns:a16="http://schemas.microsoft.com/office/drawing/2014/main" id="{A3796266-38C1-627B-D1EC-99B4A2345C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2696" y="324496"/>
                <a:ext cx="281960" cy="162498"/>
              </a:xfrm>
              <a:prstGeom prst="rect">
                <a:avLst/>
              </a:prstGeom>
            </p:spPr>
          </p:pic>
          <p:pic>
            <p:nvPicPr>
              <p:cNvPr id="78" name="Imagen 77" descr="Imagen que contiene nombre de la empresa&#10;&#10;El contenido generado por IA puede ser incorrecto.">
                <a:extLst>
                  <a:ext uri="{FF2B5EF4-FFF2-40B4-BE49-F238E27FC236}">
                    <a16:creationId xmlns:a16="http://schemas.microsoft.com/office/drawing/2014/main" id="{530CB79A-B1B6-C284-599E-9964631C3C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402" y="150887"/>
                <a:ext cx="281960" cy="162498"/>
              </a:xfrm>
              <a:prstGeom prst="rect">
                <a:avLst/>
              </a:prstGeom>
            </p:spPr>
          </p:pic>
          <p:pic>
            <p:nvPicPr>
              <p:cNvPr id="79" name="Imagen 78" descr="Imagen que contiene nombre de la empresa&#10;&#10;El contenido generado por IA puede ser incorrecto.">
                <a:extLst>
                  <a:ext uri="{FF2B5EF4-FFF2-40B4-BE49-F238E27FC236}">
                    <a16:creationId xmlns:a16="http://schemas.microsoft.com/office/drawing/2014/main" id="{AD137484-A007-92DF-553D-8876CC91FC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2114" y="644433"/>
                <a:ext cx="281960" cy="162498"/>
              </a:xfrm>
              <a:prstGeom prst="rect">
                <a:avLst/>
              </a:prstGeom>
            </p:spPr>
          </p:pic>
          <p:pic>
            <p:nvPicPr>
              <p:cNvPr id="80" name="Imagen 79" descr="Un dibujo con letras&#10;&#10;El contenido generado por IA puede ser incorrecto.">
                <a:extLst>
                  <a:ext uri="{FF2B5EF4-FFF2-40B4-BE49-F238E27FC236}">
                    <a16:creationId xmlns:a16="http://schemas.microsoft.com/office/drawing/2014/main" id="{563BCE7D-F7CC-23DD-6BF5-C6FCD7E9C4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07240" y="163691"/>
                <a:ext cx="840192" cy="489927"/>
              </a:xfrm>
              <a:prstGeom prst="rect">
                <a:avLst/>
              </a:prstGeom>
            </p:spPr>
          </p:pic>
        </p:grpSp>
      </p:grpSp>
      <p:sp>
        <p:nvSpPr>
          <p:cNvPr id="3" name="Título 1">
            <a:extLst>
              <a:ext uri="{FF2B5EF4-FFF2-40B4-BE49-F238E27FC236}">
                <a16:creationId xmlns:a16="http://schemas.microsoft.com/office/drawing/2014/main" id="{809D0601-F998-4114-AC88-E3D4CAC2A1D3}"/>
              </a:ext>
            </a:extLst>
          </p:cNvPr>
          <p:cNvSpPr>
            <a:spLocks noGrp="1"/>
          </p:cNvSpPr>
          <p:nvPr>
            <p:ph type="title"/>
          </p:nvPr>
        </p:nvSpPr>
        <p:spPr>
          <a:xfrm>
            <a:off x="1021080" y="339726"/>
            <a:ext cx="8009144" cy="643864"/>
          </a:xfrm>
        </p:spPr>
        <p:txBody>
          <a:bodyPr/>
          <a:lstStyle/>
          <a:p>
            <a:r>
              <a:rPr lang="es-ES"/>
              <a:t>Haga clic para modificar el estilo de título del patrón</a:t>
            </a:r>
            <a:endParaRPr lang="en-GB"/>
          </a:p>
        </p:txBody>
      </p:sp>
      <p:sp>
        <p:nvSpPr>
          <p:cNvPr id="5" name="Marcador de posición de imagen 6">
            <a:extLst>
              <a:ext uri="{FF2B5EF4-FFF2-40B4-BE49-F238E27FC236}">
                <a16:creationId xmlns:a16="http://schemas.microsoft.com/office/drawing/2014/main" id="{DC7C0155-3B9E-C603-A4D8-23B70AA8DCDD}"/>
              </a:ext>
            </a:extLst>
          </p:cNvPr>
          <p:cNvSpPr>
            <a:spLocks noGrp="1"/>
          </p:cNvSpPr>
          <p:nvPr>
            <p:ph type="pic" sz="quarter" idx="44"/>
          </p:nvPr>
        </p:nvSpPr>
        <p:spPr>
          <a:xfrm>
            <a:off x="453470" y="170021"/>
            <a:ext cx="520700" cy="520700"/>
          </a:xfrm>
        </p:spPr>
        <p:txBody>
          <a:bodyPr/>
          <a:lstStyle/>
          <a:p>
            <a:endParaRPr lang="en-GB"/>
          </a:p>
        </p:txBody>
      </p:sp>
      <p:sp>
        <p:nvSpPr>
          <p:cNvPr id="8" name="Content Placeholder 13">
            <a:extLst>
              <a:ext uri="{FF2B5EF4-FFF2-40B4-BE49-F238E27FC236}">
                <a16:creationId xmlns:a16="http://schemas.microsoft.com/office/drawing/2014/main" id="{D1396625-6FFD-080F-CB31-B78B755E6A64}"/>
              </a:ext>
            </a:extLst>
          </p:cNvPr>
          <p:cNvSpPr>
            <a:spLocks noGrp="1"/>
          </p:cNvSpPr>
          <p:nvPr>
            <p:ph sz="quarter" idx="18" hasCustomPrompt="1"/>
          </p:nvPr>
        </p:nvSpPr>
        <p:spPr>
          <a:xfrm>
            <a:off x="300037" y="3332640"/>
            <a:ext cx="2752835" cy="2886577"/>
          </a:xfrm>
        </p:spPr>
        <p:txBody>
          <a:bodyPr>
            <a:normAutofit/>
          </a:bodyPr>
          <a:lstStyle>
            <a:lvl1pPr marL="0" indent="0" algn="ctr">
              <a:lnSpc>
                <a:spcPct val="80000"/>
              </a:lnSpc>
              <a:buNone/>
              <a:defRPr sz="2000">
                <a:solidFill>
                  <a:schemeClr val="tx1">
                    <a:lumMod val="75000"/>
                    <a:lumOff val="25000"/>
                  </a:schemeClr>
                </a:solidFill>
                <a:latin typeface="+mn-lt"/>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solidFill>
                  <a:schemeClr val="tx1">
                    <a:lumMod val="75000"/>
                    <a:lumOff val="25000"/>
                  </a:schemeClr>
                </a:solidFill>
                <a:latin typeface="+mn-lt"/>
              </a:defRPr>
            </a:lvl2pPr>
            <a:lvl3pPr marL="0" indent="0" algn="ctr">
              <a:buNone/>
              <a:defRPr sz="1400">
                <a:solidFill>
                  <a:schemeClr val="tx1">
                    <a:lumMod val="75000"/>
                    <a:lumOff val="25000"/>
                  </a:schemeClr>
                </a:solidFill>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9" name="Content Placeholder 13">
            <a:extLst>
              <a:ext uri="{FF2B5EF4-FFF2-40B4-BE49-F238E27FC236}">
                <a16:creationId xmlns:a16="http://schemas.microsoft.com/office/drawing/2014/main" id="{1A048E24-D1B9-EE65-DB24-C3BF0DAD096C}"/>
              </a:ext>
            </a:extLst>
          </p:cNvPr>
          <p:cNvSpPr>
            <a:spLocks noGrp="1"/>
          </p:cNvSpPr>
          <p:nvPr>
            <p:ph sz="quarter" idx="20" hasCustomPrompt="1"/>
          </p:nvPr>
        </p:nvSpPr>
        <p:spPr>
          <a:xfrm>
            <a:off x="3278339" y="3332640"/>
            <a:ext cx="2752835" cy="2886577"/>
          </a:xfrm>
        </p:spPr>
        <p:txBody>
          <a:bodyPr>
            <a:normAutofit/>
          </a:bodyPr>
          <a:lstStyle>
            <a:lvl1pPr marL="0" indent="0" algn="ctr">
              <a:lnSpc>
                <a:spcPct val="80000"/>
              </a:lnSpc>
              <a:buNone/>
              <a:defRPr sz="2000">
                <a:solidFill>
                  <a:schemeClr val="tx1">
                    <a:lumMod val="75000"/>
                    <a:lumOff val="25000"/>
                  </a:schemeClr>
                </a:solidFill>
                <a:latin typeface="+mn-lt"/>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solidFill>
                  <a:schemeClr val="tx1">
                    <a:lumMod val="75000"/>
                    <a:lumOff val="25000"/>
                  </a:schemeClr>
                </a:solidFill>
                <a:latin typeface="+mn-lt"/>
              </a:defRPr>
            </a:lvl2pPr>
            <a:lvl3pPr marL="0" indent="0" algn="ctr">
              <a:buNone/>
              <a:defRPr sz="1400">
                <a:solidFill>
                  <a:schemeClr val="tx1">
                    <a:lumMod val="75000"/>
                    <a:lumOff val="25000"/>
                  </a:schemeClr>
                </a:solidFill>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12" name="Content Placeholder 13">
            <a:extLst>
              <a:ext uri="{FF2B5EF4-FFF2-40B4-BE49-F238E27FC236}">
                <a16:creationId xmlns:a16="http://schemas.microsoft.com/office/drawing/2014/main" id="{3A4DA62A-EBDB-26B6-0B92-4092432FA887}"/>
              </a:ext>
            </a:extLst>
          </p:cNvPr>
          <p:cNvSpPr>
            <a:spLocks noGrp="1"/>
          </p:cNvSpPr>
          <p:nvPr>
            <p:ph sz="quarter" idx="22" hasCustomPrompt="1"/>
          </p:nvPr>
        </p:nvSpPr>
        <p:spPr>
          <a:xfrm>
            <a:off x="6082200" y="3332640"/>
            <a:ext cx="2752835" cy="2886577"/>
          </a:xfrm>
        </p:spPr>
        <p:txBody>
          <a:bodyPr>
            <a:normAutofit/>
          </a:bodyPr>
          <a:lstStyle>
            <a:lvl1pPr marL="0" indent="0" algn="ctr">
              <a:lnSpc>
                <a:spcPct val="80000"/>
              </a:lnSpc>
              <a:buNone/>
              <a:defRPr sz="2000">
                <a:solidFill>
                  <a:schemeClr val="tx1">
                    <a:lumMod val="75000"/>
                    <a:lumOff val="25000"/>
                  </a:schemeClr>
                </a:solidFill>
                <a:latin typeface="+mn-lt"/>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solidFill>
                  <a:schemeClr val="tx1">
                    <a:lumMod val="75000"/>
                    <a:lumOff val="25000"/>
                  </a:schemeClr>
                </a:solidFill>
                <a:latin typeface="+mn-lt"/>
              </a:defRPr>
            </a:lvl2pPr>
            <a:lvl3pPr marL="0" indent="0" algn="ctr">
              <a:buNone/>
              <a:defRPr sz="1400">
                <a:solidFill>
                  <a:schemeClr val="tx1">
                    <a:lumMod val="75000"/>
                    <a:lumOff val="25000"/>
                  </a:schemeClr>
                </a:solidFill>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13" name="Content Placeholder 13">
            <a:extLst>
              <a:ext uri="{FF2B5EF4-FFF2-40B4-BE49-F238E27FC236}">
                <a16:creationId xmlns:a16="http://schemas.microsoft.com/office/drawing/2014/main" id="{55AD80AA-9D51-5380-2B89-F82A63240F41}"/>
              </a:ext>
            </a:extLst>
          </p:cNvPr>
          <p:cNvSpPr>
            <a:spLocks noGrp="1"/>
          </p:cNvSpPr>
          <p:nvPr>
            <p:ph sz="quarter" idx="43" hasCustomPrompt="1"/>
          </p:nvPr>
        </p:nvSpPr>
        <p:spPr>
          <a:xfrm>
            <a:off x="8886063" y="3332640"/>
            <a:ext cx="2752835" cy="2886577"/>
          </a:xfrm>
        </p:spPr>
        <p:txBody>
          <a:bodyPr>
            <a:normAutofit/>
          </a:bodyPr>
          <a:lstStyle>
            <a:lvl1pPr marL="0" indent="0" algn="ctr">
              <a:lnSpc>
                <a:spcPct val="80000"/>
              </a:lnSpc>
              <a:buNone/>
              <a:defRPr sz="2000">
                <a:solidFill>
                  <a:schemeClr val="tx1">
                    <a:lumMod val="75000"/>
                    <a:lumOff val="25000"/>
                  </a:schemeClr>
                </a:solidFill>
                <a:latin typeface="+mn-lt"/>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solidFill>
                  <a:schemeClr val="tx1">
                    <a:lumMod val="75000"/>
                    <a:lumOff val="25000"/>
                  </a:schemeClr>
                </a:solidFill>
                <a:latin typeface="+mn-lt"/>
              </a:defRPr>
            </a:lvl2pPr>
            <a:lvl3pPr marL="0" indent="0" algn="ctr">
              <a:buNone/>
              <a:defRPr sz="1400">
                <a:solidFill>
                  <a:schemeClr val="tx1">
                    <a:lumMod val="75000"/>
                    <a:lumOff val="25000"/>
                  </a:schemeClr>
                </a:solidFill>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grpSp>
        <p:nvGrpSpPr>
          <p:cNvPr id="15" name="Grupo 14">
            <a:extLst>
              <a:ext uri="{FF2B5EF4-FFF2-40B4-BE49-F238E27FC236}">
                <a16:creationId xmlns:a16="http://schemas.microsoft.com/office/drawing/2014/main" id="{B592BC22-66DF-334A-987E-151529A4F621}"/>
              </a:ext>
            </a:extLst>
          </p:cNvPr>
          <p:cNvGrpSpPr/>
          <p:nvPr/>
        </p:nvGrpSpPr>
        <p:grpSpPr>
          <a:xfrm>
            <a:off x="821271" y="1403371"/>
            <a:ext cx="10222650" cy="1399260"/>
            <a:chOff x="924980" y="1235022"/>
            <a:chExt cx="10222651" cy="1399260"/>
          </a:xfrm>
        </p:grpSpPr>
        <p:sp>
          <p:nvSpPr>
            <p:cNvPr id="16" name="Marcador de posición de imagen 1">
              <a:extLst>
                <a:ext uri="{FF2B5EF4-FFF2-40B4-BE49-F238E27FC236}">
                  <a16:creationId xmlns:a16="http://schemas.microsoft.com/office/drawing/2014/main" id="{6E683EBD-0335-EBAB-1187-768CA376C62A}"/>
                </a:ext>
              </a:extLst>
            </p:cNvPr>
            <p:cNvSpPr txBox="1">
              <a:spLocks/>
            </p:cNvSpPr>
            <p:nvPr/>
          </p:nvSpPr>
          <p:spPr>
            <a:xfrm>
              <a:off x="9748371" y="1235022"/>
              <a:ext cx="1399260" cy="1399260"/>
            </a:xfrm>
            <a:prstGeom prst="rect">
              <a:avLst/>
            </a:prstGeom>
            <a:solidFill>
              <a:srgbClr val="90797D"/>
            </a:solidFill>
            <a:ln w="3175">
              <a:solidFill>
                <a:schemeClr val="bg1">
                  <a:lumMod val="50000"/>
                  <a:alpha val="40000"/>
                </a:schemeClr>
              </a:solidFill>
            </a:ln>
            <a:effectLst/>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105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88"/>
            </a:p>
          </p:txBody>
        </p:sp>
        <p:sp>
          <p:nvSpPr>
            <p:cNvPr id="17" name="Marcador de posición de imagen 1">
              <a:extLst>
                <a:ext uri="{FF2B5EF4-FFF2-40B4-BE49-F238E27FC236}">
                  <a16:creationId xmlns:a16="http://schemas.microsoft.com/office/drawing/2014/main" id="{4A0E970F-8017-959F-6BEC-E7A15EF2FE3B}"/>
                </a:ext>
              </a:extLst>
            </p:cNvPr>
            <p:cNvSpPr txBox="1">
              <a:spLocks/>
            </p:cNvSpPr>
            <p:nvPr/>
          </p:nvSpPr>
          <p:spPr>
            <a:xfrm>
              <a:off x="6999024" y="1235022"/>
              <a:ext cx="1399260" cy="1399260"/>
            </a:xfrm>
            <a:prstGeom prst="rect">
              <a:avLst/>
            </a:prstGeom>
            <a:solidFill>
              <a:schemeClr val="accent4">
                <a:lumMod val="75000"/>
              </a:schemeClr>
            </a:solidFill>
            <a:ln w="3175">
              <a:solidFill>
                <a:schemeClr val="bg1">
                  <a:lumMod val="50000"/>
                  <a:alpha val="40000"/>
                </a:schemeClr>
              </a:solidFill>
            </a:ln>
            <a:effectLst/>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105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88"/>
            </a:p>
          </p:txBody>
        </p:sp>
        <p:sp>
          <p:nvSpPr>
            <p:cNvPr id="18" name="Marcador de posición de imagen 1">
              <a:extLst>
                <a:ext uri="{FF2B5EF4-FFF2-40B4-BE49-F238E27FC236}">
                  <a16:creationId xmlns:a16="http://schemas.microsoft.com/office/drawing/2014/main" id="{EB961279-5E11-3B2A-4832-F10A08EEA2FB}"/>
                </a:ext>
              </a:extLst>
            </p:cNvPr>
            <p:cNvSpPr txBox="1">
              <a:spLocks/>
            </p:cNvSpPr>
            <p:nvPr/>
          </p:nvSpPr>
          <p:spPr>
            <a:xfrm>
              <a:off x="3959845" y="1235022"/>
              <a:ext cx="1399260" cy="1399260"/>
            </a:xfrm>
            <a:prstGeom prst="rect">
              <a:avLst/>
            </a:prstGeom>
            <a:solidFill>
              <a:schemeClr val="accent2">
                <a:lumMod val="40000"/>
                <a:lumOff val="60000"/>
              </a:schemeClr>
            </a:solidFill>
            <a:ln w="3175">
              <a:solidFill>
                <a:schemeClr val="bg1">
                  <a:lumMod val="50000"/>
                  <a:alpha val="40000"/>
                </a:schemeClr>
              </a:solidFill>
            </a:ln>
            <a:effectLst/>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105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88"/>
            </a:p>
          </p:txBody>
        </p:sp>
        <p:sp>
          <p:nvSpPr>
            <p:cNvPr id="19" name="Marcador de posición de imagen 1">
              <a:extLst>
                <a:ext uri="{FF2B5EF4-FFF2-40B4-BE49-F238E27FC236}">
                  <a16:creationId xmlns:a16="http://schemas.microsoft.com/office/drawing/2014/main" id="{D4AC0BD5-0BC5-FFA0-F7BD-D5891A3F2321}"/>
                </a:ext>
              </a:extLst>
            </p:cNvPr>
            <p:cNvSpPr txBox="1">
              <a:spLocks/>
            </p:cNvSpPr>
            <p:nvPr/>
          </p:nvSpPr>
          <p:spPr>
            <a:xfrm>
              <a:off x="924980" y="1235022"/>
              <a:ext cx="1399260" cy="1399260"/>
            </a:xfrm>
            <a:prstGeom prst="rect">
              <a:avLst/>
            </a:prstGeom>
            <a:solidFill>
              <a:schemeClr val="accent6"/>
            </a:solidFill>
            <a:ln w="3175">
              <a:solidFill>
                <a:schemeClr val="bg1">
                  <a:lumMod val="50000"/>
                  <a:alpha val="40000"/>
                </a:schemeClr>
              </a:solidFill>
            </a:ln>
            <a:effectLst/>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105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88"/>
            </a:p>
          </p:txBody>
        </p:sp>
      </p:grpSp>
      <p:sp>
        <p:nvSpPr>
          <p:cNvPr id="20" name="Marcador de posición de imagen 5">
            <a:extLst>
              <a:ext uri="{FF2B5EF4-FFF2-40B4-BE49-F238E27FC236}">
                <a16:creationId xmlns:a16="http://schemas.microsoft.com/office/drawing/2014/main" id="{5A7D9445-3BA1-E46D-EBCB-E2E83FB8C0BF}"/>
              </a:ext>
            </a:extLst>
          </p:cNvPr>
          <p:cNvSpPr txBox="1">
            <a:spLocks/>
          </p:cNvSpPr>
          <p:nvPr/>
        </p:nvSpPr>
        <p:spPr>
          <a:xfrm>
            <a:off x="9597633" y="1422879"/>
            <a:ext cx="1399259" cy="1399260"/>
          </a:xfrm>
          <a:prstGeom prst="rect">
            <a:avLst/>
          </a:prstGeom>
          <a:solidFill>
            <a:schemeClr val="bg1"/>
          </a:solidFill>
          <a:ln w="3175">
            <a:solidFill>
              <a:schemeClr val="bg1">
                <a:lumMod val="50000"/>
                <a:alpha val="40000"/>
              </a:schemeClr>
            </a:solidFill>
          </a:ln>
          <a:effectLst/>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105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88"/>
          </a:p>
        </p:txBody>
      </p:sp>
      <p:sp>
        <p:nvSpPr>
          <p:cNvPr id="21" name="Marcador de posición de imagen 5">
            <a:extLst>
              <a:ext uri="{FF2B5EF4-FFF2-40B4-BE49-F238E27FC236}">
                <a16:creationId xmlns:a16="http://schemas.microsoft.com/office/drawing/2014/main" id="{5DE58E91-BD8B-62CF-8AC8-1A4C6B04C520}"/>
              </a:ext>
            </a:extLst>
          </p:cNvPr>
          <p:cNvSpPr txBox="1">
            <a:spLocks/>
          </p:cNvSpPr>
          <p:nvPr/>
        </p:nvSpPr>
        <p:spPr>
          <a:xfrm>
            <a:off x="6856210" y="1410585"/>
            <a:ext cx="1399259" cy="1399260"/>
          </a:xfrm>
          <a:prstGeom prst="rect">
            <a:avLst/>
          </a:prstGeom>
          <a:solidFill>
            <a:schemeClr val="bg1"/>
          </a:solidFill>
          <a:ln w="3175">
            <a:solidFill>
              <a:schemeClr val="bg1">
                <a:lumMod val="50000"/>
                <a:alpha val="40000"/>
              </a:schemeClr>
            </a:solidFill>
          </a:ln>
          <a:effectLst/>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105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88"/>
          </a:p>
        </p:txBody>
      </p:sp>
      <p:sp>
        <p:nvSpPr>
          <p:cNvPr id="22" name="Marcador de posición de imagen 5">
            <a:extLst>
              <a:ext uri="{FF2B5EF4-FFF2-40B4-BE49-F238E27FC236}">
                <a16:creationId xmlns:a16="http://schemas.microsoft.com/office/drawing/2014/main" id="{586FCC2C-42C8-5040-6A2C-FFC1BAF30E03}"/>
              </a:ext>
            </a:extLst>
          </p:cNvPr>
          <p:cNvSpPr txBox="1">
            <a:spLocks/>
          </p:cNvSpPr>
          <p:nvPr/>
        </p:nvSpPr>
        <p:spPr>
          <a:xfrm>
            <a:off x="3817054" y="1422879"/>
            <a:ext cx="1399259" cy="1399260"/>
          </a:xfrm>
          <a:prstGeom prst="rect">
            <a:avLst/>
          </a:prstGeom>
          <a:solidFill>
            <a:schemeClr val="bg1"/>
          </a:solidFill>
          <a:ln w="3175">
            <a:solidFill>
              <a:schemeClr val="bg1">
                <a:lumMod val="50000"/>
                <a:alpha val="40000"/>
              </a:schemeClr>
            </a:solidFill>
          </a:ln>
          <a:effectLst/>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105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88"/>
          </a:p>
        </p:txBody>
      </p:sp>
      <p:sp>
        <p:nvSpPr>
          <p:cNvPr id="23" name="Marcador de posición de imagen 5">
            <a:extLst>
              <a:ext uri="{FF2B5EF4-FFF2-40B4-BE49-F238E27FC236}">
                <a16:creationId xmlns:a16="http://schemas.microsoft.com/office/drawing/2014/main" id="{4575D5A2-8C17-024F-A36C-3D27563A440C}"/>
              </a:ext>
            </a:extLst>
          </p:cNvPr>
          <p:cNvSpPr txBox="1">
            <a:spLocks/>
          </p:cNvSpPr>
          <p:nvPr/>
        </p:nvSpPr>
        <p:spPr>
          <a:xfrm>
            <a:off x="786632" y="1422879"/>
            <a:ext cx="1399259" cy="1399260"/>
          </a:xfrm>
          <a:prstGeom prst="rect">
            <a:avLst/>
          </a:prstGeom>
          <a:solidFill>
            <a:schemeClr val="bg1"/>
          </a:solidFill>
          <a:ln w="3175">
            <a:solidFill>
              <a:schemeClr val="bg1">
                <a:lumMod val="50000"/>
                <a:alpha val="40000"/>
              </a:schemeClr>
            </a:solidFill>
          </a:ln>
          <a:effectLst/>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105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788"/>
          </a:p>
        </p:txBody>
      </p:sp>
    </p:spTree>
    <p:extLst>
      <p:ext uri="{BB962C8B-B14F-4D97-AF65-F5344CB8AC3E}">
        <p14:creationId xmlns:p14="http://schemas.microsoft.com/office/powerpoint/2010/main" val="38801441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9 items">
    <p:spTree>
      <p:nvGrpSpPr>
        <p:cNvPr id="1" name=""/>
        <p:cNvGrpSpPr/>
        <p:nvPr/>
      </p:nvGrpSpPr>
      <p:grpSpPr>
        <a:xfrm>
          <a:off x="0" y="0"/>
          <a:ext cx="0" cy="0"/>
          <a:chOff x="0" y="0"/>
          <a:chExt cx="0" cy="0"/>
        </a:xfrm>
      </p:grpSpPr>
      <p:sp>
        <p:nvSpPr>
          <p:cNvPr id="21" name="Picture Placeholder 3"/>
          <p:cNvSpPr>
            <a:spLocks noGrp="1"/>
          </p:cNvSpPr>
          <p:nvPr>
            <p:ph type="pic" sz="quarter" idx="10"/>
          </p:nvPr>
        </p:nvSpPr>
        <p:spPr>
          <a:xfrm>
            <a:off x="481603" y="1871003"/>
            <a:ext cx="914400" cy="914400"/>
          </a:xfrm>
          <a:solidFill>
            <a:schemeClr val="bg1">
              <a:lumMod val="95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atin typeface="+mn-lt"/>
              </a:defRPr>
            </a:lvl1pPr>
          </a:lstStyle>
          <a:p>
            <a:r>
              <a:rPr lang="es-ES"/>
              <a:t>Haga clic en el icono para agregar una imagen</a:t>
            </a:r>
            <a:endParaRPr lang="en-US" dirty="0"/>
          </a:p>
        </p:txBody>
      </p:sp>
      <p:sp>
        <p:nvSpPr>
          <p:cNvPr id="22" name="Content Placeholder 13"/>
          <p:cNvSpPr>
            <a:spLocks noGrp="1"/>
          </p:cNvSpPr>
          <p:nvPr>
            <p:ph sz="quarter" idx="18" hasCustomPrompt="1"/>
          </p:nvPr>
        </p:nvSpPr>
        <p:spPr>
          <a:xfrm>
            <a:off x="1544132" y="1871002"/>
            <a:ext cx="2314408" cy="978408"/>
          </a:xfrm>
        </p:spPr>
        <p:txBody>
          <a:bodyPr/>
          <a:lstStyle>
            <a:lvl1pPr marL="0" indent="0">
              <a:lnSpc>
                <a:spcPct val="80000"/>
              </a:lnSpc>
              <a:buNone/>
              <a:defRPr sz="1400">
                <a:latin typeface="+mn-lt"/>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atin typeface="+mn-lt"/>
              </a:defRPr>
            </a:lvl2pPr>
            <a:lvl3pPr marL="0" indent="0">
              <a:buNone/>
              <a:defRPr sz="1200">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3" name="Picture Placeholder 3"/>
          <p:cNvSpPr>
            <a:spLocks noGrp="1"/>
          </p:cNvSpPr>
          <p:nvPr>
            <p:ph type="pic" sz="quarter" idx="19"/>
          </p:nvPr>
        </p:nvSpPr>
        <p:spPr>
          <a:xfrm>
            <a:off x="4266541" y="1871003"/>
            <a:ext cx="914400" cy="914400"/>
          </a:xfrm>
          <a:solidFill>
            <a:schemeClr val="bg1">
              <a:lumMod val="95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1050">
                <a:latin typeface="+mn-lt"/>
              </a:defRPr>
            </a:lvl1pPr>
          </a:lstStyle>
          <a:p>
            <a:r>
              <a:rPr lang="es-ES"/>
              <a:t>Haga clic en el icono para agregar una imagen</a:t>
            </a:r>
            <a:endParaRPr lang="en-US" dirty="0"/>
          </a:p>
        </p:txBody>
      </p:sp>
      <p:sp>
        <p:nvSpPr>
          <p:cNvPr id="24" name="Content Placeholder 13"/>
          <p:cNvSpPr>
            <a:spLocks noGrp="1"/>
          </p:cNvSpPr>
          <p:nvPr>
            <p:ph sz="quarter" idx="20" hasCustomPrompt="1"/>
          </p:nvPr>
        </p:nvSpPr>
        <p:spPr>
          <a:xfrm>
            <a:off x="5332849" y="1871002"/>
            <a:ext cx="2314408" cy="978408"/>
          </a:xfrm>
        </p:spPr>
        <p:txBody>
          <a:bodyPr/>
          <a:lstStyle>
            <a:lvl1pPr marL="0" indent="0">
              <a:lnSpc>
                <a:spcPct val="80000"/>
              </a:lnSpc>
              <a:buNone/>
              <a:defRPr sz="1400">
                <a:latin typeface="+mn-lt"/>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atin typeface="+mn-lt"/>
              </a:defRPr>
            </a:lvl2pPr>
            <a:lvl3pPr marL="0" indent="0">
              <a:buNone/>
              <a:defRPr sz="1200">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5" name="Picture Placeholder 3"/>
          <p:cNvSpPr>
            <a:spLocks noGrp="1"/>
          </p:cNvSpPr>
          <p:nvPr>
            <p:ph type="pic" sz="quarter" idx="21"/>
          </p:nvPr>
        </p:nvSpPr>
        <p:spPr>
          <a:xfrm>
            <a:off x="8051478" y="1871002"/>
            <a:ext cx="914400" cy="914400"/>
          </a:xfrm>
          <a:solidFill>
            <a:schemeClr val="bg1">
              <a:lumMod val="95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1050">
                <a:latin typeface="+mn-lt"/>
              </a:defRPr>
            </a:lvl1pPr>
          </a:lstStyle>
          <a:p>
            <a:r>
              <a:rPr lang="es-ES"/>
              <a:t>Haga clic en el icono para agregar una imagen</a:t>
            </a:r>
            <a:endParaRPr lang="en-US" dirty="0"/>
          </a:p>
        </p:txBody>
      </p:sp>
      <p:sp>
        <p:nvSpPr>
          <p:cNvPr id="26" name="Content Placeholder 13"/>
          <p:cNvSpPr>
            <a:spLocks noGrp="1"/>
          </p:cNvSpPr>
          <p:nvPr>
            <p:ph sz="quarter" idx="22" hasCustomPrompt="1"/>
          </p:nvPr>
        </p:nvSpPr>
        <p:spPr>
          <a:xfrm>
            <a:off x="9121565" y="1871002"/>
            <a:ext cx="2314408" cy="978408"/>
          </a:xfrm>
        </p:spPr>
        <p:txBody>
          <a:bodyPr/>
          <a:lstStyle>
            <a:lvl1pPr marL="0" indent="0">
              <a:lnSpc>
                <a:spcPct val="80000"/>
              </a:lnSpc>
              <a:buNone/>
              <a:defRPr sz="1400">
                <a:latin typeface="+mn-lt"/>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atin typeface="+mn-lt"/>
              </a:defRPr>
            </a:lvl2pPr>
            <a:lvl3pPr marL="0" indent="0">
              <a:buNone/>
              <a:defRPr sz="1200">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31" name="Picture Placeholder 3"/>
          <p:cNvSpPr>
            <a:spLocks noGrp="1"/>
          </p:cNvSpPr>
          <p:nvPr>
            <p:ph type="pic" sz="quarter" idx="25"/>
          </p:nvPr>
        </p:nvSpPr>
        <p:spPr>
          <a:xfrm>
            <a:off x="481603" y="3384761"/>
            <a:ext cx="914400" cy="914400"/>
          </a:xfrm>
          <a:solidFill>
            <a:schemeClr val="bg1">
              <a:lumMod val="95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1050">
                <a:latin typeface="+mn-lt"/>
              </a:defRPr>
            </a:lvl1pPr>
          </a:lstStyle>
          <a:p>
            <a:r>
              <a:rPr lang="es-ES"/>
              <a:t>Haga clic en el icono para agregar una imagen</a:t>
            </a:r>
            <a:endParaRPr lang="en-US" dirty="0"/>
          </a:p>
        </p:txBody>
      </p:sp>
      <p:sp>
        <p:nvSpPr>
          <p:cNvPr id="32" name="Content Placeholder 13"/>
          <p:cNvSpPr>
            <a:spLocks noGrp="1"/>
          </p:cNvSpPr>
          <p:nvPr>
            <p:ph sz="quarter" idx="26" hasCustomPrompt="1"/>
          </p:nvPr>
        </p:nvSpPr>
        <p:spPr>
          <a:xfrm>
            <a:off x="1544132" y="3384760"/>
            <a:ext cx="2314408" cy="978408"/>
          </a:xfrm>
        </p:spPr>
        <p:txBody>
          <a:bodyPr/>
          <a:lstStyle>
            <a:lvl1pPr marL="0" indent="0">
              <a:lnSpc>
                <a:spcPct val="80000"/>
              </a:lnSpc>
              <a:buNone/>
              <a:defRPr sz="1400">
                <a:latin typeface="+mn-lt"/>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atin typeface="+mn-lt"/>
              </a:defRPr>
            </a:lvl2pPr>
            <a:lvl3pPr marL="0" indent="0">
              <a:buNone/>
              <a:defRPr sz="1200">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39" name="Picture Placeholder 3"/>
          <p:cNvSpPr>
            <a:spLocks noGrp="1"/>
          </p:cNvSpPr>
          <p:nvPr>
            <p:ph type="pic" sz="quarter" idx="27"/>
          </p:nvPr>
        </p:nvSpPr>
        <p:spPr>
          <a:xfrm>
            <a:off x="4266541" y="3384761"/>
            <a:ext cx="914400" cy="914400"/>
          </a:xfrm>
          <a:solidFill>
            <a:schemeClr val="bg1">
              <a:lumMod val="95000"/>
            </a:schemeClr>
          </a:solidFill>
          <a:ln w="3175">
            <a:solidFill>
              <a:schemeClr val="bg1">
                <a:lumMod val="50000"/>
                <a:alpha val="40000"/>
              </a:schemeClr>
            </a:solidFill>
          </a:ln>
          <a:effectLst>
            <a:outerShdw dist="25400" dir="5400000" algn="t" rotWithShape="0">
              <a:schemeClr val="accent5"/>
            </a:outerShdw>
          </a:effectLst>
        </p:spPr>
        <p:txBody>
          <a:bodyPr anchor="ctr" anchorCtr="0">
            <a:normAutofit/>
          </a:bodyPr>
          <a:lstStyle>
            <a:lvl1pPr marL="0" indent="0" algn="ctr">
              <a:buNone/>
              <a:defRPr sz="1050">
                <a:latin typeface="+mn-lt"/>
              </a:defRPr>
            </a:lvl1pPr>
          </a:lstStyle>
          <a:p>
            <a:r>
              <a:rPr lang="es-ES"/>
              <a:t>Haga clic en el icono para agregar una imagen</a:t>
            </a:r>
            <a:endParaRPr lang="en-US" dirty="0"/>
          </a:p>
        </p:txBody>
      </p:sp>
      <p:sp>
        <p:nvSpPr>
          <p:cNvPr id="40" name="Content Placeholder 13"/>
          <p:cNvSpPr>
            <a:spLocks noGrp="1"/>
          </p:cNvSpPr>
          <p:nvPr>
            <p:ph sz="quarter" idx="28" hasCustomPrompt="1"/>
          </p:nvPr>
        </p:nvSpPr>
        <p:spPr>
          <a:xfrm>
            <a:off x="5332849" y="3384760"/>
            <a:ext cx="2314408" cy="978408"/>
          </a:xfrm>
        </p:spPr>
        <p:txBody>
          <a:bodyPr/>
          <a:lstStyle>
            <a:lvl1pPr marL="0" indent="0">
              <a:lnSpc>
                <a:spcPct val="80000"/>
              </a:lnSpc>
              <a:buNone/>
              <a:defRPr sz="1400">
                <a:latin typeface="+mn-lt"/>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atin typeface="+mn-lt"/>
              </a:defRPr>
            </a:lvl2pPr>
            <a:lvl3pPr marL="0" indent="0">
              <a:buNone/>
              <a:defRPr sz="1200">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47" name="Picture Placeholder 3"/>
          <p:cNvSpPr>
            <a:spLocks noGrp="1"/>
          </p:cNvSpPr>
          <p:nvPr>
            <p:ph type="pic" sz="quarter" idx="29"/>
          </p:nvPr>
        </p:nvSpPr>
        <p:spPr>
          <a:xfrm>
            <a:off x="8051478" y="3384760"/>
            <a:ext cx="914400" cy="914400"/>
          </a:xfrm>
          <a:solidFill>
            <a:schemeClr val="bg1">
              <a:lumMod val="95000"/>
            </a:schemeClr>
          </a:solidFill>
          <a:ln w="3175">
            <a:solidFill>
              <a:schemeClr val="bg1">
                <a:lumMod val="50000"/>
                <a:alpha val="40000"/>
              </a:schemeClr>
            </a:solidFill>
          </a:ln>
          <a:effectLst>
            <a:outerShdw dist="25400" dir="5400000" algn="t" rotWithShape="0">
              <a:schemeClr val="bg2"/>
            </a:outerShdw>
          </a:effectLst>
        </p:spPr>
        <p:txBody>
          <a:bodyPr anchor="ctr" anchorCtr="0">
            <a:normAutofit/>
          </a:bodyPr>
          <a:lstStyle>
            <a:lvl1pPr marL="0" indent="0" algn="ctr">
              <a:buNone/>
              <a:defRPr sz="1050">
                <a:latin typeface="+mn-lt"/>
              </a:defRPr>
            </a:lvl1pPr>
          </a:lstStyle>
          <a:p>
            <a:r>
              <a:rPr lang="es-ES"/>
              <a:t>Haga clic en el icono para agregar una imagen</a:t>
            </a:r>
            <a:endParaRPr lang="en-US" dirty="0"/>
          </a:p>
        </p:txBody>
      </p:sp>
      <p:sp>
        <p:nvSpPr>
          <p:cNvPr id="48" name="Content Placeholder 13"/>
          <p:cNvSpPr>
            <a:spLocks noGrp="1"/>
          </p:cNvSpPr>
          <p:nvPr>
            <p:ph sz="quarter" idx="30" hasCustomPrompt="1"/>
          </p:nvPr>
        </p:nvSpPr>
        <p:spPr>
          <a:xfrm>
            <a:off x="9121565" y="3384760"/>
            <a:ext cx="2314408" cy="978408"/>
          </a:xfrm>
        </p:spPr>
        <p:txBody>
          <a:bodyPr/>
          <a:lstStyle>
            <a:lvl1pPr marL="0" indent="0">
              <a:lnSpc>
                <a:spcPct val="80000"/>
              </a:lnSpc>
              <a:buNone/>
              <a:defRPr sz="1400">
                <a:latin typeface="+mn-lt"/>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atin typeface="+mn-lt"/>
              </a:defRPr>
            </a:lvl2pPr>
            <a:lvl3pPr marL="0" indent="0">
              <a:buNone/>
              <a:defRPr sz="1200">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49" name="Picture Placeholder 3"/>
          <p:cNvSpPr>
            <a:spLocks noGrp="1"/>
          </p:cNvSpPr>
          <p:nvPr>
            <p:ph type="pic" sz="quarter" idx="33"/>
          </p:nvPr>
        </p:nvSpPr>
        <p:spPr>
          <a:xfrm>
            <a:off x="481603" y="4898518"/>
            <a:ext cx="914400" cy="914400"/>
          </a:xfrm>
          <a:solidFill>
            <a:schemeClr val="bg1">
              <a:lumMod val="95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atin typeface="+mn-lt"/>
              </a:defRPr>
            </a:lvl1pPr>
          </a:lstStyle>
          <a:p>
            <a:r>
              <a:rPr lang="es-ES"/>
              <a:t>Haga clic en el icono para agregar una imagen</a:t>
            </a:r>
            <a:endParaRPr lang="en-US" dirty="0"/>
          </a:p>
        </p:txBody>
      </p:sp>
      <p:sp>
        <p:nvSpPr>
          <p:cNvPr id="50" name="Content Placeholder 13"/>
          <p:cNvSpPr>
            <a:spLocks noGrp="1"/>
          </p:cNvSpPr>
          <p:nvPr>
            <p:ph sz="quarter" idx="34" hasCustomPrompt="1"/>
          </p:nvPr>
        </p:nvSpPr>
        <p:spPr>
          <a:xfrm>
            <a:off x="1544132" y="4898517"/>
            <a:ext cx="2314408" cy="978408"/>
          </a:xfrm>
        </p:spPr>
        <p:txBody>
          <a:bodyPr/>
          <a:lstStyle>
            <a:lvl1pPr marL="0" indent="0">
              <a:lnSpc>
                <a:spcPct val="80000"/>
              </a:lnSpc>
              <a:buNone/>
              <a:defRPr sz="1400">
                <a:latin typeface="+mn-lt"/>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atin typeface="+mn-lt"/>
              </a:defRPr>
            </a:lvl2pPr>
            <a:lvl3pPr marL="0" indent="0">
              <a:buNone/>
              <a:defRPr sz="1200">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51" name="Picture Placeholder 3"/>
          <p:cNvSpPr>
            <a:spLocks noGrp="1"/>
          </p:cNvSpPr>
          <p:nvPr>
            <p:ph type="pic" sz="quarter" idx="35"/>
          </p:nvPr>
        </p:nvSpPr>
        <p:spPr>
          <a:xfrm>
            <a:off x="4266541" y="4898518"/>
            <a:ext cx="914400" cy="914400"/>
          </a:xfrm>
          <a:solidFill>
            <a:schemeClr val="bg1">
              <a:lumMod val="95000"/>
            </a:schemeClr>
          </a:solidFill>
          <a:ln w="3175">
            <a:solidFill>
              <a:schemeClr val="bg1">
                <a:lumMod val="50000"/>
                <a:alpha val="40000"/>
              </a:schemeClr>
            </a:solidFill>
          </a:ln>
          <a:effectLst>
            <a:outerShdw dist="25400" dir="5400000" algn="t" rotWithShape="0">
              <a:schemeClr val="accent6"/>
            </a:outerShdw>
          </a:effectLst>
        </p:spPr>
        <p:txBody>
          <a:bodyPr anchor="ctr" anchorCtr="0">
            <a:normAutofit/>
          </a:bodyPr>
          <a:lstStyle>
            <a:lvl1pPr marL="0" indent="0" algn="ctr">
              <a:buNone/>
              <a:defRPr sz="1050">
                <a:latin typeface="+mn-lt"/>
              </a:defRPr>
            </a:lvl1pPr>
          </a:lstStyle>
          <a:p>
            <a:r>
              <a:rPr lang="es-ES"/>
              <a:t>Haga clic en el icono para agregar una imagen</a:t>
            </a:r>
            <a:endParaRPr lang="en-US" dirty="0"/>
          </a:p>
        </p:txBody>
      </p:sp>
      <p:sp>
        <p:nvSpPr>
          <p:cNvPr id="52" name="Content Placeholder 13"/>
          <p:cNvSpPr>
            <a:spLocks noGrp="1"/>
          </p:cNvSpPr>
          <p:nvPr>
            <p:ph sz="quarter" idx="36" hasCustomPrompt="1"/>
          </p:nvPr>
        </p:nvSpPr>
        <p:spPr>
          <a:xfrm>
            <a:off x="5332849" y="4898517"/>
            <a:ext cx="2314408" cy="978408"/>
          </a:xfrm>
        </p:spPr>
        <p:txBody>
          <a:bodyPr/>
          <a:lstStyle>
            <a:lvl1pPr marL="0" indent="0">
              <a:lnSpc>
                <a:spcPct val="80000"/>
              </a:lnSpc>
              <a:buNone/>
              <a:defRPr sz="1400">
                <a:latin typeface="+mn-lt"/>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atin typeface="+mn-lt"/>
              </a:defRPr>
            </a:lvl2pPr>
            <a:lvl3pPr marL="0" indent="0">
              <a:buNone/>
              <a:defRPr sz="1200">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53" name="Picture Placeholder 3"/>
          <p:cNvSpPr>
            <a:spLocks noGrp="1"/>
          </p:cNvSpPr>
          <p:nvPr>
            <p:ph type="pic" sz="quarter" idx="37"/>
          </p:nvPr>
        </p:nvSpPr>
        <p:spPr>
          <a:xfrm>
            <a:off x="8051478" y="4898517"/>
            <a:ext cx="914400" cy="914400"/>
          </a:xfrm>
          <a:solidFill>
            <a:schemeClr val="bg1">
              <a:lumMod val="95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atin typeface="+mn-lt"/>
              </a:defRPr>
            </a:lvl1pPr>
          </a:lstStyle>
          <a:p>
            <a:r>
              <a:rPr lang="es-ES"/>
              <a:t>Haga clic en el icono para agregar una imagen</a:t>
            </a:r>
            <a:endParaRPr lang="en-US" dirty="0"/>
          </a:p>
        </p:txBody>
      </p:sp>
      <p:sp>
        <p:nvSpPr>
          <p:cNvPr id="54" name="Content Placeholder 13"/>
          <p:cNvSpPr>
            <a:spLocks noGrp="1"/>
          </p:cNvSpPr>
          <p:nvPr>
            <p:ph sz="quarter" idx="38" hasCustomPrompt="1"/>
          </p:nvPr>
        </p:nvSpPr>
        <p:spPr>
          <a:xfrm>
            <a:off x="9121565" y="4898517"/>
            <a:ext cx="2314408" cy="978408"/>
          </a:xfrm>
        </p:spPr>
        <p:txBody>
          <a:bodyPr/>
          <a:lstStyle>
            <a:lvl1pPr marL="0" indent="0">
              <a:lnSpc>
                <a:spcPct val="80000"/>
              </a:lnSpc>
              <a:buNone/>
              <a:defRPr sz="1400">
                <a:latin typeface="+mn-lt"/>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atin typeface="+mn-lt"/>
              </a:defRPr>
            </a:lvl2pPr>
            <a:lvl3pPr marL="0" indent="0">
              <a:buNone/>
              <a:defRPr sz="1200">
                <a:latin typeface="+mn-lt"/>
              </a:defRPr>
            </a:lvl3pPr>
            <a:lvl4pPr marL="514350" indent="-171450">
              <a:defRPr sz="1200"/>
            </a:lvl4pPr>
            <a:lvl5pPr>
              <a:defRPr sz="12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78" name="Text Placeholder 8">
            <a:extLst>
              <a:ext uri="{FF2B5EF4-FFF2-40B4-BE49-F238E27FC236}">
                <a16:creationId xmlns:a16="http://schemas.microsoft.com/office/drawing/2014/main" id="{8B98C3C5-0139-0B88-EC02-24BA4C760B4B}"/>
              </a:ext>
            </a:extLst>
          </p:cNvPr>
          <p:cNvSpPr>
            <a:spLocks noGrp="1"/>
          </p:cNvSpPr>
          <p:nvPr>
            <p:ph type="body" sz="quarter" idx="13" hasCustomPrompt="1"/>
          </p:nvPr>
        </p:nvSpPr>
        <p:spPr>
          <a:xfrm>
            <a:off x="316549" y="981075"/>
            <a:ext cx="11376024" cy="520700"/>
          </a:xfrm>
          <a:prstGeom prst="rect">
            <a:avLst/>
          </a:prstGeom>
        </p:spPr>
        <p:txBody>
          <a:bodyPr anchor="b">
            <a:noAutofit/>
          </a:bodyPr>
          <a:lstStyle>
            <a:lvl1pPr marL="0" indent="0" algn="ctr">
              <a:buFontTx/>
              <a:buNone/>
              <a:defRPr sz="3000" b="1">
                <a:solidFill>
                  <a:schemeClr val="tx1">
                    <a:lumMod val="75000"/>
                    <a:lumOff val="25000"/>
                  </a:schemeClr>
                </a:solidFill>
              </a:defRPr>
            </a:lvl1pPr>
            <a:lvl2pPr>
              <a:defRPr>
                <a:solidFill>
                  <a:schemeClr val="tx1">
                    <a:lumMod val="65000"/>
                    <a:lumOff val="35000"/>
                  </a:schemeClr>
                </a:solidFill>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spcBef>
                <a:spcPts val="1200"/>
              </a:spcBef>
            </a:pPr>
            <a:r>
              <a:rPr lang="en-US"/>
              <a:t>Click to edit subtitle</a:t>
            </a:r>
          </a:p>
        </p:txBody>
      </p:sp>
      <p:sp>
        <p:nvSpPr>
          <p:cNvPr id="2" name="Slide Number Placeholder 5">
            <a:extLst>
              <a:ext uri="{FF2B5EF4-FFF2-40B4-BE49-F238E27FC236}">
                <a16:creationId xmlns:a16="http://schemas.microsoft.com/office/drawing/2014/main" id="{3BC078F5-96E3-A0F1-1A28-3C0C978E4118}"/>
              </a:ext>
            </a:extLst>
          </p:cNvPr>
          <p:cNvSpPr>
            <a:spLocks noGrp="1"/>
          </p:cNvSpPr>
          <p:nvPr>
            <p:ph type="sldNum" sz="quarter" idx="4"/>
          </p:nvPr>
        </p:nvSpPr>
        <p:spPr>
          <a:xfrm>
            <a:off x="11043921" y="6380709"/>
            <a:ext cx="632142" cy="365125"/>
          </a:xfrm>
          <a:prstGeom prst="rect">
            <a:avLst/>
          </a:prstGeom>
        </p:spPr>
        <p:txBody>
          <a:bodyPr vert="horz" lIns="0" tIns="45720" rIns="0" bIns="45720" rtlCol="0" anchor="ctr"/>
          <a:lstStyle>
            <a:lvl1pPr>
              <a:defRPr lang="en-US" smtClean="0">
                <a:solidFill>
                  <a:schemeClr val="accent1"/>
                </a:solidFill>
              </a:defRPr>
            </a:lvl1pPr>
          </a:lstStyle>
          <a:p>
            <a:fld id="{FC1CF07D-8B3F-4D32-B059-0039CEA46DB1}" type="slidenum">
              <a:rPr lang="en-GB" smtClean="0"/>
              <a:pPr/>
              <a:t>‹Nº›</a:t>
            </a:fld>
            <a:endParaRPr lang="en-GB"/>
          </a:p>
        </p:txBody>
      </p:sp>
      <p:sp>
        <p:nvSpPr>
          <p:cNvPr id="76" name="Marcador de texto 61">
            <a:extLst>
              <a:ext uri="{FF2B5EF4-FFF2-40B4-BE49-F238E27FC236}">
                <a16:creationId xmlns:a16="http://schemas.microsoft.com/office/drawing/2014/main" id="{6A8AA186-3EF7-7095-2D16-7EBFC3A1DFAB}"/>
              </a:ext>
            </a:extLst>
          </p:cNvPr>
          <p:cNvSpPr>
            <a:spLocks noGrp="1"/>
          </p:cNvSpPr>
          <p:nvPr>
            <p:ph type="body" sz="quarter" idx="17"/>
          </p:nvPr>
        </p:nvSpPr>
        <p:spPr>
          <a:xfrm>
            <a:off x="325438" y="6380163"/>
            <a:ext cx="10525125" cy="365125"/>
          </a:xfrm>
        </p:spPr>
        <p:txBody>
          <a:bodyPr>
            <a:no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s-ES"/>
              <a:t>Haga clic para modificar los estilos de texto del patrón</a:t>
            </a:r>
          </a:p>
          <a:p>
            <a:pPr lvl="1"/>
            <a:r>
              <a:rPr lang="es-ES"/>
              <a:t>Segundo nivel</a:t>
            </a:r>
          </a:p>
        </p:txBody>
      </p:sp>
      <p:grpSp>
        <p:nvGrpSpPr>
          <p:cNvPr id="6" name="Grupo 5">
            <a:extLst>
              <a:ext uri="{FF2B5EF4-FFF2-40B4-BE49-F238E27FC236}">
                <a16:creationId xmlns:a16="http://schemas.microsoft.com/office/drawing/2014/main" id="{E432EEC9-ABB6-2CA1-0EA1-2BF0A2F0CED9}"/>
              </a:ext>
            </a:extLst>
          </p:cNvPr>
          <p:cNvGrpSpPr/>
          <p:nvPr/>
        </p:nvGrpSpPr>
        <p:grpSpPr>
          <a:xfrm>
            <a:off x="9030223" y="-80055"/>
            <a:ext cx="3170195" cy="975445"/>
            <a:chOff x="9030223" y="-80055"/>
            <a:chExt cx="3170195" cy="975445"/>
          </a:xfrm>
        </p:grpSpPr>
        <p:pic>
          <p:nvPicPr>
            <p:cNvPr id="85" name="Imagen 84">
              <a:extLst>
                <a:ext uri="{FF2B5EF4-FFF2-40B4-BE49-F238E27FC236}">
                  <a16:creationId xmlns:a16="http://schemas.microsoft.com/office/drawing/2014/main" id="{AA4DEE41-6149-3C81-74B1-4B48A61BCF66}"/>
                </a:ext>
              </a:extLst>
            </p:cNvPr>
            <p:cNvPicPr>
              <a:picLocks noChangeAspect="1"/>
            </p:cNvPicPr>
            <p:nvPr/>
          </p:nvPicPr>
          <p:blipFill>
            <a:blip r:embed="rId2"/>
            <a:stretch>
              <a:fillRect/>
            </a:stretch>
          </p:blipFill>
          <p:spPr>
            <a:xfrm>
              <a:off x="9030223" y="-80055"/>
              <a:ext cx="3170195" cy="975445"/>
            </a:xfrm>
            <a:prstGeom prst="rect">
              <a:avLst/>
            </a:prstGeom>
          </p:spPr>
        </p:pic>
        <p:grpSp>
          <p:nvGrpSpPr>
            <p:cNvPr id="86" name="Grupo 85">
              <a:extLst>
                <a:ext uri="{FF2B5EF4-FFF2-40B4-BE49-F238E27FC236}">
                  <a16:creationId xmlns:a16="http://schemas.microsoft.com/office/drawing/2014/main" id="{68D27668-FAA7-82B8-F9CF-89964A19D729}"/>
                </a:ext>
              </a:extLst>
            </p:cNvPr>
            <p:cNvGrpSpPr/>
            <p:nvPr/>
          </p:nvGrpSpPr>
          <p:grpSpPr>
            <a:xfrm>
              <a:off x="9532402" y="150887"/>
              <a:ext cx="2615030" cy="656044"/>
              <a:chOff x="9532402" y="150887"/>
              <a:chExt cx="2615030" cy="656044"/>
            </a:xfrm>
          </p:grpSpPr>
          <p:pic>
            <p:nvPicPr>
              <p:cNvPr id="87" name="Imagen 86" descr="Imagen que contiene nombre de la empresa&#10;&#10;El contenido generado por IA puede ser incorrecto.">
                <a:extLst>
                  <a:ext uri="{FF2B5EF4-FFF2-40B4-BE49-F238E27FC236}">
                    <a16:creationId xmlns:a16="http://schemas.microsoft.com/office/drawing/2014/main" id="{70BB84CB-F569-BB80-AC1F-D4EBEBAD93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2696" y="324496"/>
                <a:ext cx="281960" cy="162498"/>
              </a:xfrm>
              <a:prstGeom prst="rect">
                <a:avLst/>
              </a:prstGeom>
            </p:spPr>
          </p:pic>
          <p:pic>
            <p:nvPicPr>
              <p:cNvPr id="88" name="Imagen 87" descr="Imagen que contiene nombre de la empresa&#10;&#10;El contenido generado por IA puede ser incorrecto.">
                <a:extLst>
                  <a:ext uri="{FF2B5EF4-FFF2-40B4-BE49-F238E27FC236}">
                    <a16:creationId xmlns:a16="http://schemas.microsoft.com/office/drawing/2014/main" id="{85101F0B-DB5E-DB01-876D-932478E3BC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402" y="150887"/>
                <a:ext cx="281960" cy="162498"/>
              </a:xfrm>
              <a:prstGeom prst="rect">
                <a:avLst/>
              </a:prstGeom>
            </p:spPr>
          </p:pic>
          <p:pic>
            <p:nvPicPr>
              <p:cNvPr id="89" name="Imagen 88" descr="Imagen que contiene nombre de la empresa&#10;&#10;El contenido generado por IA puede ser incorrecto.">
                <a:extLst>
                  <a:ext uri="{FF2B5EF4-FFF2-40B4-BE49-F238E27FC236}">
                    <a16:creationId xmlns:a16="http://schemas.microsoft.com/office/drawing/2014/main" id="{2570436F-44F7-F1D5-A6F6-E2665F927C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2114" y="644433"/>
                <a:ext cx="281960" cy="162498"/>
              </a:xfrm>
              <a:prstGeom prst="rect">
                <a:avLst/>
              </a:prstGeom>
            </p:spPr>
          </p:pic>
          <p:pic>
            <p:nvPicPr>
              <p:cNvPr id="90" name="Imagen 89" descr="Un dibujo con letras&#10;&#10;El contenido generado por IA puede ser incorrecto.">
                <a:extLst>
                  <a:ext uri="{FF2B5EF4-FFF2-40B4-BE49-F238E27FC236}">
                    <a16:creationId xmlns:a16="http://schemas.microsoft.com/office/drawing/2014/main" id="{54C79D7A-7E64-0B36-D119-0713D5B68F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07240" y="163691"/>
                <a:ext cx="840192" cy="489927"/>
              </a:xfrm>
              <a:prstGeom prst="rect">
                <a:avLst/>
              </a:prstGeom>
            </p:spPr>
          </p:pic>
        </p:grpSp>
      </p:grpSp>
      <p:sp>
        <p:nvSpPr>
          <p:cNvPr id="3" name="Título 1">
            <a:extLst>
              <a:ext uri="{FF2B5EF4-FFF2-40B4-BE49-F238E27FC236}">
                <a16:creationId xmlns:a16="http://schemas.microsoft.com/office/drawing/2014/main" id="{001B6A74-0ABD-72B7-39C7-B4A7FFBA5CB3}"/>
              </a:ext>
            </a:extLst>
          </p:cNvPr>
          <p:cNvSpPr>
            <a:spLocks noGrp="1"/>
          </p:cNvSpPr>
          <p:nvPr>
            <p:ph type="title"/>
          </p:nvPr>
        </p:nvSpPr>
        <p:spPr>
          <a:xfrm>
            <a:off x="1021080" y="339726"/>
            <a:ext cx="8009144" cy="555664"/>
          </a:xfrm>
        </p:spPr>
        <p:txBody>
          <a:bodyPr/>
          <a:lstStyle/>
          <a:p>
            <a:r>
              <a:rPr lang="es-ES"/>
              <a:t>Haga clic para modificar el estilo de título del patrón</a:t>
            </a:r>
            <a:endParaRPr lang="en-GB"/>
          </a:p>
        </p:txBody>
      </p:sp>
      <p:sp>
        <p:nvSpPr>
          <p:cNvPr id="4" name="Marcador de posición de imagen 6">
            <a:extLst>
              <a:ext uri="{FF2B5EF4-FFF2-40B4-BE49-F238E27FC236}">
                <a16:creationId xmlns:a16="http://schemas.microsoft.com/office/drawing/2014/main" id="{FBEC00AE-9AA5-7378-88E1-873FFD3A2B97}"/>
              </a:ext>
            </a:extLst>
          </p:cNvPr>
          <p:cNvSpPr>
            <a:spLocks noGrp="1"/>
          </p:cNvSpPr>
          <p:nvPr>
            <p:ph type="pic" sz="quarter" idx="44" hasCustomPrompt="1"/>
          </p:nvPr>
        </p:nvSpPr>
        <p:spPr>
          <a:xfrm>
            <a:off x="453470" y="170021"/>
            <a:ext cx="520700" cy="520700"/>
          </a:xfrm>
        </p:spPr>
        <p:txBody>
          <a:bodyPr/>
          <a:lstStyle/>
          <a:p>
            <a:r>
              <a:rPr lang="es-ES"/>
              <a:t>n</a:t>
            </a:r>
            <a:endParaRPr lang="en-GB"/>
          </a:p>
        </p:txBody>
      </p:sp>
    </p:spTree>
    <p:extLst>
      <p:ext uri="{BB962C8B-B14F-4D97-AF65-F5344CB8AC3E}">
        <p14:creationId xmlns:p14="http://schemas.microsoft.com/office/powerpoint/2010/main" val="15581424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6 items rojos">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9FB97503-AC51-7BDB-A427-FA21AA58E55E}"/>
              </a:ext>
            </a:extLst>
          </p:cNvPr>
          <p:cNvSpPr/>
          <p:nvPr/>
        </p:nvSpPr>
        <p:spPr>
          <a:xfrm>
            <a:off x="308748" y="3343956"/>
            <a:ext cx="335583" cy="3355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a:solidFill>
                  <a:schemeClr val="bg1"/>
                </a:solidFill>
                <a:latin typeface="+mj-lt"/>
              </a:rPr>
              <a:t>2</a:t>
            </a:r>
            <a:endParaRPr lang="en-GB" b="1">
              <a:solidFill>
                <a:schemeClr val="bg1"/>
              </a:solidFill>
              <a:latin typeface="+mj-lt"/>
            </a:endParaRPr>
          </a:p>
        </p:txBody>
      </p:sp>
      <p:sp>
        <p:nvSpPr>
          <p:cNvPr id="7" name="Rectángulo 6">
            <a:extLst>
              <a:ext uri="{FF2B5EF4-FFF2-40B4-BE49-F238E27FC236}">
                <a16:creationId xmlns:a16="http://schemas.microsoft.com/office/drawing/2014/main" id="{9A715A57-1E3F-51E4-63CA-7A0A247BB745}"/>
              </a:ext>
            </a:extLst>
          </p:cNvPr>
          <p:cNvSpPr/>
          <p:nvPr/>
        </p:nvSpPr>
        <p:spPr>
          <a:xfrm>
            <a:off x="308748" y="4820481"/>
            <a:ext cx="335583" cy="3355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a:solidFill>
                  <a:schemeClr val="bg1"/>
                </a:solidFill>
                <a:latin typeface="+mj-lt"/>
              </a:rPr>
              <a:t>3</a:t>
            </a:r>
            <a:endParaRPr lang="en-GB" b="1">
              <a:solidFill>
                <a:schemeClr val="bg1"/>
              </a:solidFill>
              <a:latin typeface="+mj-lt"/>
            </a:endParaRPr>
          </a:p>
        </p:txBody>
      </p:sp>
      <p:sp>
        <p:nvSpPr>
          <p:cNvPr id="8" name="Rectángulo 7">
            <a:extLst>
              <a:ext uri="{FF2B5EF4-FFF2-40B4-BE49-F238E27FC236}">
                <a16:creationId xmlns:a16="http://schemas.microsoft.com/office/drawing/2014/main" id="{58D05B62-B31E-4F0A-4C46-7F7D5DB0B2B0}"/>
              </a:ext>
            </a:extLst>
          </p:cNvPr>
          <p:cNvSpPr/>
          <p:nvPr/>
        </p:nvSpPr>
        <p:spPr>
          <a:xfrm>
            <a:off x="308748" y="1891110"/>
            <a:ext cx="335583" cy="3355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bg1"/>
                </a:solidFill>
                <a:latin typeface="+mj-lt"/>
              </a:rPr>
              <a:t>1</a:t>
            </a:r>
            <a:endParaRPr lang="en-GB" b="1" dirty="0">
              <a:solidFill>
                <a:schemeClr val="bg1"/>
              </a:solidFill>
              <a:latin typeface="+mj-lt"/>
            </a:endParaRPr>
          </a:p>
        </p:txBody>
      </p:sp>
      <p:sp>
        <p:nvSpPr>
          <p:cNvPr id="15" name="Rectángulo 14">
            <a:extLst>
              <a:ext uri="{FF2B5EF4-FFF2-40B4-BE49-F238E27FC236}">
                <a16:creationId xmlns:a16="http://schemas.microsoft.com/office/drawing/2014/main" id="{7C56A6BB-9556-5CBC-EBCB-43F01F504E25}"/>
              </a:ext>
            </a:extLst>
          </p:cNvPr>
          <p:cNvSpPr/>
          <p:nvPr/>
        </p:nvSpPr>
        <p:spPr>
          <a:xfrm>
            <a:off x="6094517" y="3343956"/>
            <a:ext cx="335583" cy="3355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a:solidFill>
                  <a:schemeClr val="bg1"/>
                </a:solidFill>
                <a:latin typeface="+mj-lt"/>
              </a:rPr>
              <a:t>5</a:t>
            </a:r>
            <a:endParaRPr lang="en-GB" b="1">
              <a:solidFill>
                <a:schemeClr val="bg1"/>
              </a:solidFill>
              <a:latin typeface="+mj-lt"/>
            </a:endParaRPr>
          </a:p>
        </p:txBody>
      </p:sp>
      <p:sp>
        <p:nvSpPr>
          <p:cNvPr id="16" name="Rectángulo 15">
            <a:extLst>
              <a:ext uri="{FF2B5EF4-FFF2-40B4-BE49-F238E27FC236}">
                <a16:creationId xmlns:a16="http://schemas.microsoft.com/office/drawing/2014/main" id="{DF48C474-CEC8-996D-3380-A3B2BA63BB5D}"/>
              </a:ext>
            </a:extLst>
          </p:cNvPr>
          <p:cNvSpPr/>
          <p:nvPr/>
        </p:nvSpPr>
        <p:spPr>
          <a:xfrm>
            <a:off x="6094517" y="4820481"/>
            <a:ext cx="335583" cy="3355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a:solidFill>
                  <a:schemeClr val="bg1"/>
                </a:solidFill>
                <a:latin typeface="+mj-lt"/>
              </a:rPr>
              <a:t>6</a:t>
            </a:r>
            <a:endParaRPr lang="en-GB" b="1">
              <a:solidFill>
                <a:schemeClr val="bg1"/>
              </a:solidFill>
              <a:latin typeface="+mj-lt"/>
            </a:endParaRPr>
          </a:p>
        </p:txBody>
      </p:sp>
      <p:sp>
        <p:nvSpPr>
          <p:cNvPr id="17" name="Rectángulo 16">
            <a:extLst>
              <a:ext uri="{FF2B5EF4-FFF2-40B4-BE49-F238E27FC236}">
                <a16:creationId xmlns:a16="http://schemas.microsoft.com/office/drawing/2014/main" id="{F0EB9A9C-FCB4-5D0F-ECF9-E5F675C68E34}"/>
              </a:ext>
            </a:extLst>
          </p:cNvPr>
          <p:cNvSpPr/>
          <p:nvPr/>
        </p:nvSpPr>
        <p:spPr>
          <a:xfrm>
            <a:off x="6094517" y="1891110"/>
            <a:ext cx="335583" cy="3355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a:solidFill>
                  <a:schemeClr val="bg1"/>
                </a:solidFill>
                <a:latin typeface="+mj-lt"/>
              </a:rPr>
              <a:t>4</a:t>
            </a:r>
            <a:endParaRPr lang="en-GB" b="1" dirty="0">
              <a:solidFill>
                <a:schemeClr val="bg1"/>
              </a:solidFill>
              <a:latin typeface="+mj-lt"/>
            </a:endParaRPr>
          </a:p>
        </p:txBody>
      </p:sp>
      <p:sp>
        <p:nvSpPr>
          <p:cNvPr id="3" name="Marcador de número de diapositiva 2">
            <a:extLst>
              <a:ext uri="{FF2B5EF4-FFF2-40B4-BE49-F238E27FC236}">
                <a16:creationId xmlns:a16="http://schemas.microsoft.com/office/drawing/2014/main" id="{1E9EF553-B8B2-7CA5-2055-02B95C3A6948}"/>
              </a:ext>
            </a:extLst>
          </p:cNvPr>
          <p:cNvSpPr>
            <a:spLocks noGrp="1"/>
          </p:cNvSpPr>
          <p:nvPr>
            <p:ph type="sldNum" sz="quarter" idx="10"/>
          </p:nvPr>
        </p:nvSpPr>
        <p:spPr>
          <a:xfrm>
            <a:off x="11011710" y="6356350"/>
            <a:ext cx="956770" cy="365125"/>
          </a:xfrm>
          <a:prstGeom prst="rect">
            <a:avLst/>
          </a:prstGeom>
        </p:spPr>
        <p:txBody>
          <a:bodyPr/>
          <a:lstStyle/>
          <a:p>
            <a:fld id="{FC1CF07D-8B3F-4D32-B059-0039CEA46DB1}" type="slidenum">
              <a:rPr lang="en-GB" smtClean="0"/>
              <a:pPr/>
              <a:t>‹Nº›</a:t>
            </a:fld>
            <a:endParaRPr lang="en-GB"/>
          </a:p>
        </p:txBody>
      </p:sp>
      <p:sp>
        <p:nvSpPr>
          <p:cNvPr id="4" name="Marcador de contenido 2">
            <a:extLst>
              <a:ext uri="{FF2B5EF4-FFF2-40B4-BE49-F238E27FC236}">
                <a16:creationId xmlns:a16="http://schemas.microsoft.com/office/drawing/2014/main" id="{ECBF86DF-548C-F5C4-DCD2-A2B74C823773}"/>
              </a:ext>
            </a:extLst>
          </p:cNvPr>
          <p:cNvSpPr>
            <a:spLocks noGrp="1"/>
          </p:cNvSpPr>
          <p:nvPr>
            <p:ph sz="half" idx="1"/>
          </p:nvPr>
        </p:nvSpPr>
        <p:spPr>
          <a:xfrm>
            <a:off x="832044" y="1886885"/>
            <a:ext cx="5047933" cy="1149704"/>
          </a:xfrm>
        </p:spPr>
        <p:txBody>
          <a:bodyPr/>
          <a:lstStyle>
            <a:lvl1pPr>
              <a:defRPr>
                <a:solidFill>
                  <a:schemeClr val="tx1">
                    <a:lumMod val="75000"/>
                    <a:lumOff val="25000"/>
                  </a:schemeClr>
                </a:solidFill>
              </a:defRPr>
            </a:lvl1pPr>
          </a:lstStyle>
          <a:p>
            <a:pPr marL="0" lvl="0" indent="0">
              <a:buNone/>
            </a:pPr>
            <a:r>
              <a:rPr lang="es-ES"/>
              <a:t>Haga clic para modificar los estilos de texto del patrón</a:t>
            </a:r>
          </a:p>
        </p:txBody>
      </p:sp>
      <p:sp>
        <p:nvSpPr>
          <p:cNvPr id="9" name="Marcador de contenido 2">
            <a:extLst>
              <a:ext uri="{FF2B5EF4-FFF2-40B4-BE49-F238E27FC236}">
                <a16:creationId xmlns:a16="http://schemas.microsoft.com/office/drawing/2014/main" id="{A6AFF532-12E6-2C4A-6A67-C70080D8BA5F}"/>
              </a:ext>
            </a:extLst>
          </p:cNvPr>
          <p:cNvSpPr txBox="1">
            <a:spLocks/>
          </p:cNvSpPr>
          <p:nvPr/>
        </p:nvSpPr>
        <p:spPr>
          <a:xfrm>
            <a:off x="1024129" y="2973899"/>
            <a:ext cx="4855848" cy="1149704"/>
          </a:xfrm>
          <a:prstGeom prst="rect">
            <a:avLst/>
          </a:prstGeom>
        </p:spPr>
        <p:txBody>
          <a:bodyPr vert="horz" lIns="0" tIns="45720" rIns="91440" bIns="45720" rtlCol="0">
            <a:normAutofit/>
          </a:bodyPr>
          <a:lstStyle>
            <a:lvl1pPr marL="228600" indent="-228600" algn="l" defTabSz="914400" rtl="0" eaLnBrk="1" latinLnBrk="0" hangingPunct="1">
              <a:lnSpc>
                <a:spcPct val="90000"/>
              </a:lnSpc>
              <a:spcBef>
                <a:spcPts val="1000"/>
              </a:spcBef>
              <a:spcAft>
                <a:spcPts val="1800"/>
              </a:spcAft>
              <a:buFont typeface="Arial" panose="020B0604020202020204" pitchFamily="34" charset="0"/>
              <a:buChar char="•"/>
              <a:defRPr lang="en-US"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spcAft>
                <a:spcPts val="1800"/>
              </a:spcAft>
              <a:buFont typeface="Arial" panose="020B0604020202020204" pitchFamily="34" charset="0"/>
              <a:buChar char="•"/>
              <a:defRPr lang="en-US"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spcAft>
                <a:spcPts val="1800"/>
              </a:spcAft>
              <a:buFont typeface="Arial" panose="020B0604020202020204" pitchFamily="34" charset="0"/>
              <a:buChar char="•"/>
              <a:defRPr lang="en-US"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spcAft>
                <a:spcPts val="1800"/>
              </a:spcAft>
              <a:buFont typeface="Arial" panose="020B0604020202020204" pitchFamily="34" charset="0"/>
              <a:buChar char="•"/>
              <a:defRPr lang="en-US"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spcAft>
                <a:spcPts val="1800"/>
              </a:spcAft>
              <a:buFont typeface="Arial" panose="020B0604020202020204" pitchFamily="34" charset="0"/>
              <a:buChar char="•"/>
              <a:defRPr lang="en-US"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a:p>
        </p:txBody>
      </p:sp>
      <p:sp>
        <p:nvSpPr>
          <p:cNvPr id="133" name="Text Placeholder 8">
            <a:extLst>
              <a:ext uri="{FF2B5EF4-FFF2-40B4-BE49-F238E27FC236}">
                <a16:creationId xmlns:a16="http://schemas.microsoft.com/office/drawing/2014/main" id="{744F2093-CCB5-BAF3-9220-03A0229240E2}"/>
              </a:ext>
            </a:extLst>
          </p:cNvPr>
          <p:cNvSpPr>
            <a:spLocks noGrp="1"/>
          </p:cNvSpPr>
          <p:nvPr>
            <p:ph type="body" sz="quarter" idx="13" hasCustomPrompt="1"/>
          </p:nvPr>
        </p:nvSpPr>
        <p:spPr>
          <a:xfrm>
            <a:off x="316549" y="1171187"/>
            <a:ext cx="11376024" cy="365125"/>
          </a:xfrm>
          <a:prstGeom prst="rect">
            <a:avLst/>
          </a:prstGeom>
        </p:spPr>
        <p:txBody>
          <a:bodyPr anchor="b">
            <a:noAutofit/>
          </a:bodyPr>
          <a:lstStyle>
            <a:lvl1pPr marL="0" indent="0">
              <a:buFontTx/>
              <a:buNone/>
              <a:defRPr sz="3000" b="1">
                <a:solidFill>
                  <a:schemeClr val="tx1">
                    <a:lumMod val="75000"/>
                    <a:lumOff val="25000"/>
                  </a:schemeClr>
                </a:solidFill>
              </a:defRPr>
            </a:lvl1pPr>
            <a:lvl2pPr>
              <a:defRPr>
                <a:solidFill>
                  <a:schemeClr val="tx1">
                    <a:lumMod val="65000"/>
                    <a:lumOff val="35000"/>
                  </a:schemeClr>
                </a:solidFill>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spcBef>
                <a:spcPts val="1200"/>
              </a:spcBef>
            </a:pPr>
            <a:r>
              <a:rPr lang="en-US"/>
              <a:t>Click to edit subtitle</a:t>
            </a:r>
          </a:p>
        </p:txBody>
      </p:sp>
      <p:sp>
        <p:nvSpPr>
          <p:cNvPr id="134" name="Marcador de contenido 2">
            <a:extLst>
              <a:ext uri="{FF2B5EF4-FFF2-40B4-BE49-F238E27FC236}">
                <a16:creationId xmlns:a16="http://schemas.microsoft.com/office/drawing/2014/main" id="{C6C6A73D-55DF-60CC-BB3A-0581DA577B2D}"/>
              </a:ext>
            </a:extLst>
          </p:cNvPr>
          <p:cNvSpPr>
            <a:spLocks noGrp="1"/>
          </p:cNvSpPr>
          <p:nvPr>
            <p:ph sz="half" idx="14"/>
          </p:nvPr>
        </p:nvSpPr>
        <p:spPr>
          <a:xfrm>
            <a:off x="832044" y="3376543"/>
            <a:ext cx="5047933" cy="1149704"/>
          </a:xfrm>
        </p:spPr>
        <p:txBody>
          <a:bodyPr/>
          <a:lstStyle>
            <a:lvl1pPr>
              <a:defRPr>
                <a:solidFill>
                  <a:schemeClr val="tx1">
                    <a:lumMod val="75000"/>
                    <a:lumOff val="25000"/>
                  </a:schemeClr>
                </a:solidFill>
              </a:defRPr>
            </a:lvl1pPr>
          </a:lstStyle>
          <a:p>
            <a:pPr marL="0" lvl="0" indent="0">
              <a:buNone/>
            </a:pPr>
            <a:r>
              <a:rPr lang="es-ES"/>
              <a:t>Haga clic para modificar los estilos de texto del patrón</a:t>
            </a:r>
          </a:p>
        </p:txBody>
      </p:sp>
      <p:sp>
        <p:nvSpPr>
          <p:cNvPr id="135" name="Marcador de contenido 2">
            <a:extLst>
              <a:ext uri="{FF2B5EF4-FFF2-40B4-BE49-F238E27FC236}">
                <a16:creationId xmlns:a16="http://schemas.microsoft.com/office/drawing/2014/main" id="{5705A07F-2CC5-BF73-9E56-5EDE767F38AE}"/>
              </a:ext>
            </a:extLst>
          </p:cNvPr>
          <p:cNvSpPr>
            <a:spLocks noGrp="1"/>
          </p:cNvSpPr>
          <p:nvPr>
            <p:ph sz="half" idx="15"/>
          </p:nvPr>
        </p:nvSpPr>
        <p:spPr>
          <a:xfrm>
            <a:off x="832044" y="4866201"/>
            <a:ext cx="5047933" cy="1149704"/>
          </a:xfrm>
        </p:spPr>
        <p:txBody>
          <a:bodyPr/>
          <a:lstStyle>
            <a:lvl1pPr>
              <a:defRPr>
                <a:solidFill>
                  <a:schemeClr val="tx1">
                    <a:lumMod val="75000"/>
                    <a:lumOff val="25000"/>
                  </a:schemeClr>
                </a:solidFill>
              </a:defRPr>
            </a:lvl1pPr>
          </a:lstStyle>
          <a:p>
            <a:pPr marL="0" lvl="0" indent="0">
              <a:buNone/>
            </a:pPr>
            <a:r>
              <a:rPr lang="es-ES"/>
              <a:t>Haga clic para modificar los estilos de texto del patrón</a:t>
            </a:r>
          </a:p>
        </p:txBody>
      </p:sp>
      <p:sp>
        <p:nvSpPr>
          <p:cNvPr id="136" name="Marcador de contenido 2">
            <a:extLst>
              <a:ext uri="{FF2B5EF4-FFF2-40B4-BE49-F238E27FC236}">
                <a16:creationId xmlns:a16="http://schemas.microsoft.com/office/drawing/2014/main" id="{A9924728-F3AF-A3C4-2F74-CA0906874727}"/>
              </a:ext>
            </a:extLst>
          </p:cNvPr>
          <p:cNvSpPr>
            <a:spLocks noGrp="1"/>
          </p:cNvSpPr>
          <p:nvPr>
            <p:ph sz="half" idx="16"/>
          </p:nvPr>
        </p:nvSpPr>
        <p:spPr>
          <a:xfrm>
            <a:off x="6644640" y="1886885"/>
            <a:ext cx="5047933" cy="1149704"/>
          </a:xfrm>
        </p:spPr>
        <p:txBody>
          <a:bodyPr/>
          <a:lstStyle>
            <a:lvl1pPr>
              <a:defRPr>
                <a:solidFill>
                  <a:schemeClr val="tx1">
                    <a:lumMod val="75000"/>
                    <a:lumOff val="25000"/>
                  </a:schemeClr>
                </a:solidFill>
              </a:defRPr>
            </a:lvl1pPr>
          </a:lstStyle>
          <a:p>
            <a:pPr marL="0" lvl="0" indent="0">
              <a:buNone/>
            </a:pPr>
            <a:r>
              <a:rPr lang="es-ES"/>
              <a:t>Haga clic para modificar los estilos de texto del patrón</a:t>
            </a:r>
          </a:p>
        </p:txBody>
      </p:sp>
      <p:sp>
        <p:nvSpPr>
          <p:cNvPr id="137" name="Marcador de contenido 2">
            <a:extLst>
              <a:ext uri="{FF2B5EF4-FFF2-40B4-BE49-F238E27FC236}">
                <a16:creationId xmlns:a16="http://schemas.microsoft.com/office/drawing/2014/main" id="{7F4A9B25-B015-F96B-D87F-B97D76F49D97}"/>
              </a:ext>
            </a:extLst>
          </p:cNvPr>
          <p:cNvSpPr>
            <a:spLocks noGrp="1"/>
          </p:cNvSpPr>
          <p:nvPr>
            <p:ph sz="half" idx="17"/>
          </p:nvPr>
        </p:nvSpPr>
        <p:spPr>
          <a:xfrm>
            <a:off x="6644640" y="3376543"/>
            <a:ext cx="5047933" cy="1149704"/>
          </a:xfrm>
        </p:spPr>
        <p:txBody>
          <a:bodyPr/>
          <a:lstStyle>
            <a:lvl1pPr>
              <a:defRPr>
                <a:solidFill>
                  <a:schemeClr val="tx1">
                    <a:lumMod val="75000"/>
                    <a:lumOff val="25000"/>
                  </a:schemeClr>
                </a:solidFill>
              </a:defRPr>
            </a:lvl1pPr>
          </a:lstStyle>
          <a:p>
            <a:pPr marL="0" lvl="0" indent="0">
              <a:buNone/>
            </a:pPr>
            <a:r>
              <a:rPr lang="es-ES"/>
              <a:t>Haga clic para modificar los estilos de texto del patrón</a:t>
            </a:r>
          </a:p>
        </p:txBody>
      </p:sp>
      <p:sp>
        <p:nvSpPr>
          <p:cNvPr id="138" name="Marcador de contenido 2">
            <a:extLst>
              <a:ext uri="{FF2B5EF4-FFF2-40B4-BE49-F238E27FC236}">
                <a16:creationId xmlns:a16="http://schemas.microsoft.com/office/drawing/2014/main" id="{4B73FFBB-BE6E-067A-020F-15E3EC77ACBF}"/>
              </a:ext>
            </a:extLst>
          </p:cNvPr>
          <p:cNvSpPr>
            <a:spLocks noGrp="1"/>
          </p:cNvSpPr>
          <p:nvPr>
            <p:ph sz="half" idx="18"/>
          </p:nvPr>
        </p:nvSpPr>
        <p:spPr>
          <a:xfrm>
            <a:off x="6644640" y="4866201"/>
            <a:ext cx="5047933" cy="1149704"/>
          </a:xfrm>
        </p:spPr>
        <p:txBody>
          <a:bodyPr/>
          <a:lstStyle>
            <a:lvl1pPr>
              <a:defRPr>
                <a:solidFill>
                  <a:schemeClr val="tx1">
                    <a:lumMod val="75000"/>
                    <a:lumOff val="25000"/>
                  </a:schemeClr>
                </a:solidFill>
              </a:defRPr>
            </a:lvl1pPr>
          </a:lstStyle>
          <a:p>
            <a:pPr marL="0" lvl="0" indent="0">
              <a:buNone/>
            </a:pPr>
            <a:r>
              <a:rPr lang="es-ES"/>
              <a:t>Haga clic para modificar los estilos de texto del patrón</a:t>
            </a:r>
          </a:p>
        </p:txBody>
      </p:sp>
      <p:sp>
        <p:nvSpPr>
          <p:cNvPr id="14" name="Marcador de texto 61">
            <a:extLst>
              <a:ext uri="{FF2B5EF4-FFF2-40B4-BE49-F238E27FC236}">
                <a16:creationId xmlns:a16="http://schemas.microsoft.com/office/drawing/2014/main" id="{6AEF38D7-DA54-25B9-264C-5799B1613554}"/>
              </a:ext>
            </a:extLst>
          </p:cNvPr>
          <p:cNvSpPr>
            <a:spLocks noGrp="1"/>
          </p:cNvSpPr>
          <p:nvPr>
            <p:ph type="body" sz="quarter" idx="19"/>
          </p:nvPr>
        </p:nvSpPr>
        <p:spPr>
          <a:xfrm>
            <a:off x="325438" y="6380163"/>
            <a:ext cx="10525125" cy="365125"/>
          </a:xfrm>
        </p:spPr>
        <p:txBody>
          <a:bodyPr>
            <a:no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s-ES"/>
              <a:t>Haga clic para modificar los estilos de texto del patrón</a:t>
            </a:r>
          </a:p>
          <a:p>
            <a:pPr lvl="1"/>
            <a:r>
              <a:rPr lang="es-ES"/>
              <a:t>Segundo nivel</a:t>
            </a:r>
          </a:p>
        </p:txBody>
      </p:sp>
      <p:grpSp>
        <p:nvGrpSpPr>
          <p:cNvPr id="2" name="Grupo 1">
            <a:extLst>
              <a:ext uri="{FF2B5EF4-FFF2-40B4-BE49-F238E27FC236}">
                <a16:creationId xmlns:a16="http://schemas.microsoft.com/office/drawing/2014/main" id="{4C4E63FA-A6C9-3477-21FF-61CC73DAF513}"/>
              </a:ext>
            </a:extLst>
          </p:cNvPr>
          <p:cNvGrpSpPr/>
          <p:nvPr/>
        </p:nvGrpSpPr>
        <p:grpSpPr>
          <a:xfrm>
            <a:off x="9030223" y="-80055"/>
            <a:ext cx="3170195" cy="975445"/>
            <a:chOff x="9030223" y="-80055"/>
            <a:chExt cx="3170195" cy="975445"/>
          </a:xfrm>
        </p:grpSpPr>
        <p:pic>
          <p:nvPicPr>
            <p:cNvPr id="18" name="Imagen 17">
              <a:extLst>
                <a:ext uri="{FF2B5EF4-FFF2-40B4-BE49-F238E27FC236}">
                  <a16:creationId xmlns:a16="http://schemas.microsoft.com/office/drawing/2014/main" id="{B3A0FADD-FD49-CA58-27E9-4F1C95BAA4CC}"/>
                </a:ext>
              </a:extLst>
            </p:cNvPr>
            <p:cNvPicPr>
              <a:picLocks noChangeAspect="1"/>
            </p:cNvPicPr>
            <p:nvPr/>
          </p:nvPicPr>
          <p:blipFill>
            <a:blip r:embed="rId2"/>
            <a:stretch>
              <a:fillRect/>
            </a:stretch>
          </p:blipFill>
          <p:spPr>
            <a:xfrm>
              <a:off x="9030223" y="-80055"/>
              <a:ext cx="3170195" cy="975445"/>
            </a:xfrm>
            <a:prstGeom prst="rect">
              <a:avLst/>
            </a:prstGeom>
          </p:spPr>
        </p:pic>
        <p:grpSp>
          <p:nvGrpSpPr>
            <p:cNvPr id="19" name="Grupo 18">
              <a:extLst>
                <a:ext uri="{FF2B5EF4-FFF2-40B4-BE49-F238E27FC236}">
                  <a16:creationId xmlns:a16="http://schemas.microsoft.com/office/drawing/2014/main" id="{52D246EA-35E3-884E-AD36-A545BE15F5D5}"/>
                </a:ext>
              </a:extLst>
            </p:cNvPr>
            <p:cNvGrpSpPr/>
            <p:nvPr/>
          </p:nvGrpSpPr>
          <p:grpSpPr>
            <a:xfrm>
              <a:off x="9532402" y="150887"/>
              <a:ext cx="2615030" cy="656044"/>
              <a:chOff x="9532402" y="150887"/>
              <a:chExt cx="2615030" cy="656044"/>
            </a:xfrm>
          </p:grpSpPr>
          <p:pic>
            <p:nvPicPr>
              <p:cNvPr id="20" name="Imagen 19" descr="Imagen que contiene nombre de la empresa&#10;&#10;El contenido generado por IA puede ser incorrecto.">
                <a:extLst>
                  <a:ext uri="{FF2B5EF4-FFF2-40B4-BE49-F238E27FC236}">
                    <a16:creationId xmlns:a16="http://schemas.microsoft.com/office/drawing/2014/main" id="{EDFC0F80-E0C4-EE5A-5D91-FDBE416526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2696" y="324496"/>
                <a:ext cx="281960" cy="162498"/>
              </a:xfrm>
              <a:prstGeom prst="rect">
                <a:avLst/>
              </a:prstGeom>
            </p:spPr>
          </p:pic>
          <p:pic>
            <p:nvPicPr>
              <p:cNvPr id="21" name="Imagen 20" descr="Imagen que contiene nombre de la empresa&#10;&#10;El contenido generado por IA puede ser incorrecto.">
                <a:extLst>
                  <a:ext uri="{FF2B5EF4-FFF2-40B4-BE49-F238E27FC236}">
                    <a16:creationId xmlns:a16="http://schemas.microsoft.com/office/drawing/2014/main" id="{A3A4747F-23B4-D505-5EF1-2748D3C154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402" y="150887"/>
                <a:ext cx="281960" cy="162498"/>
              </a:xfrm>
              <a:prstGeom prst="rect">
                <a:avLst/>
              </a:prstGeom>
            </p:spPr>
          </p:pic>
          <p:pic>
            <p:nvPicPr>
              <p:cNvPr id="22" name="Imagen 21" descr="Imagen que contiene nombre de la empresa&#10;&#10;El contenido generado por IA puede ser incorrecto.">
                <a:extLst>
                  <a:ext uri="{FF2B5EF4-FFF2-40B4-BE49-F238E27FC236}">
                    <a16:creationId xmlns:a16="http://schemas.microsoft.com/office/drawing/2014/main" id="{7B5B8A6D-2376-2F33-9A66-7139589EC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2114" y="644433"/>
                <a:ext cx="281960" cy="162498"/>
              </a:xfrm>
              <a:prstGeom prst="rect">
                <a:avLst/>
              </a:prstGeom>
            </p:spPr>
          </p:pic>
          <p:pic>
            <p:nvPicPr>
              <p:cNvPr id="23" name="Imagen 22" descr="Un dibujo con letras&#10;&#10;El contenido generado por IA puede ser incorrecto.">
                <a:extLst>
                  <a:ext uri="{FF2B5EF4-FFF2-40B4-BE49-F238E27FC236}">
                    <a16:creationId xmlns:a16="http://schemas.microsoft.com/office/drawing/2014/main" id="{728573FD-6E8C-7E29-245B-4AE8D814B6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07240" y="163691"/>
                <a:ext cx="840192" cy="489927"/>
              </a:xfrm>
              <a:prstGeom prst="rect">
                <a:avLst/>
              </a:prstGeom>
            </p:spPr>
          </p:pic>
        </p:grpSp>
      </p:grpSp>
      <p:sp>
        <p:nvSpPr>
          <p:cNvPr id="5" name="Título 1">
            <a:extLst>
              <a:ext uri="{FF2B5EF4-FFF2-40B4-BE49-F238E27FC236}">
                <a16:creationId xmlns:a16="http://schemas.microsoft.com/office/drawing/2014/main" id="{030B4BBF-1418-AD2C-6142-4256D0305552}"/>
              </a:ext>
            </a:extLst>
          </p:cNvPr>
          <p:cNvSpPr>
            <a:spLocks noGrp="1"/>
          </p:cNvSpPr>
          <p:nvPr>
            <p:ph type="title"/>
          </p:nvPr>
        </p:nvSpPr>
        <p:spPr>
          <a:xfrm>
            <a:off x="1021080" y="339726"/>
            <a:ext cx="8009144" cy="520700"/>
          </a:xfrm>
        </p:spPr>
        <p:txBody>
          <a:bodyPr/>
          <a:lstStyle/>
          <a:p>
            <a:r>
              <a:rPr lang="es-ES"/>
              <a:t>Haga clic para modificar el estilo de título del patrón</a:t>
            </a:r>
            <a:endParaRPr lang="en-GB"/>
          </a:p>
        </p:txBody>
      </p:sp>
      <p:sp>
        <p:nvSpPr>
          <p:cNvPr id="10" name="Marcador de posición de imagen 6">
            <a:extLst>
              <a:ext uri="{FF2B5EF4-FFF2-40B4-BE49-F238E27FC236}">
                <a16:creationId xmlns:a16="http://schemas.microsoft.com/office/drawing/2014/main" id="{5CFEE7B4-D09C-12F6-0922-B4900EF5DCFE}"/>
              </a:ext>
            </a:extLst>
          </p:cNvPr>
          <p:cNvSpPr>
            <a:spLocks noGrp="1"/>
          </p:cNvSpPr>
          <p:nvPr>
            <p:ph type="pic" sz="quarter" idx="44"/>
          </p:nvPr>
        </p:nvSpPr>
        <p:spPr>
          <a:xfrm>
            <a:off x="453470" y="170021"/>
            <a:ext cx="520700" cy="520700"/>
          </a:xfrm>
        </p:spPr>
        <p:txBody>
          <a:bodyPr/>
          <a:lstStyle/>
          <a:p>
            <a:endParaRPr lang="en-GB"/>
          </a:p>
        </p:txBody>
      </p:sp>
    </p:spTree>
    <p:extLst>
      <p:ext uri="{BB962C8B-B14F-4D97-AF65-F5344CB8AC3E}">
        <p14:creationId xmlns:p14="http://schemas.microsoft.com/office/powerpoint/2010/main" val="8535514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2_6 items verdes">
    <p:spTree>
      <p:nvGrpSpPr>
        <p:cNvPr id="1" name=""/>
        <p:cNvGrpSpPr/>
        <p:nvPr/>
      </p:nvGrpSpPr>
      <p:grpSpPr>
        <a:xfrm>
          <a:off x="0" y="0"/>
          <a:ext cx="0" cy="0"/>
          <a:chOff x="0" y="0"/>
          <a:chExt cx="0" cy="0"/>
        </a:xfrm>
      </p:grpSpPr>
      <p:sp>
        <p:nvSpPr>
          <p:cNvPr id="3" name="Marcador de número de diapositiva 2">
            <a:extLst>
              <a:ext uri="{FF2B5EF4-FFF2-40B4-BE49-F238E27FC236}">
                <a16:creationId xmlns:a16="http://schemas.microsoft.com/office/drawing/2014/main" id="{1E9EF553-B8B2-7CA5-2055-02B95C3A6948}"/>
              </a:ext>
            </a:extLst>
          </p:cNvPr>
          <p:cNvSpPr>
            <a:spLocks noGrp="1"/>
          </p:cNvSpPr>
          <p:nvPr>
            <p:ph type="sldNum" sz="quarter" idx="10"/>
          </p:nvPr>
        </p:nvSpPr>
        <p:spPr>
          <a:xfrm>
            <a:off x="11011710" y="6356350"/>
            <a:ext cx="956770" cy="365125"/>
          </a:xfrm>
          <a:prstGeom prst="rect">
            <a:avLst/>
          </a:prstGeom>
        </p:spPr>
        <p:txBody>
          <a:bodyPr/>
          <a:lstStyle/>
          <a:p>
            <a:fld id="{FC1CF07D-8B3F-4D32-B059-0039CEA46DB1}" type="slidenum">
              <a:rPr lang="en-GB" smtClean="0"/>
              <a:pPr/>
              <a:t>‹Nº›</a:t>
            </a:fld>
            <a:endParaRPr lang="en-GB"/>
          </a:p>
        </p:txBody>
      </p:sp>
      <p:sp>
        <p:nvSpPr>
          <p:cNvPr id="4" name="Marcador de contenido 2">
            <a:extLst>
              <a:ext uri="{FF2B5EF4-FFF2-40B4-BE49-F238E27FC236}">
                <a16:creationId xmlns:a16="http://schemas.microsoft.com/office/drawing/2014/main" id="{ECBF86DF-548C-F5C4-DCD2-A2B74C823773}"/>
              </a:ext>
            </a:extLst>
          </p:cNvPr>
          <p:cNvSpPr>
            <a:spLocks noGrp="1"/>
          </p:cNvSpPr>
          <p:nvPr>
            <p:ph sz="half" idx="1"/>
          </p:nvPr>
        </p:nvSpPr>
        <p:spPr>
          <a:xfrm>
            <a:off x="1024129" y="1927680"/>
            <a:ext cx="4855848" cy="1149704"/>
          </a:xfrm>
        </p:spPr>
        <p:txBody>
          <a:bodyPr/>
          <a:lstStyle>
            <a:lvl1pPr>
              <a:defRPr>
                <a:solidFill>
                  <a:schemeClr val="tx1">
                    <a:lumMod val="75000"/>
                    <a:lumOff val="25000"/>
                  </a:schemeClr>
                </a:solidFill>
              </a:defRPr>
            </a:lvl1pPr>
          </a:lstStyle>
          <a:p>
            <a:pPr marL="0" lvl="0" indent="0">
              <a:buNone/>
            </a:pPr>
            <a:r>
              <a:rPr lang="es-ES"/>
              <a:t>Haga clic para modificar los estilos de texto del patrón</a:t>
            </a:r>
          </a:p>
        </p:txBody>
      </p:sp>
      <p:sp>
        <p:nvSpPr>
          <p:cNvPr id="9" name="Marcador de contenido 2">
            <a:extLst>
              <a:ext uri="{FF2B5EF4-FFF2-40B4-BE49-F238E27FC236}">
                <a16:creationId xmlns:a16="http://schemas.microsoft.com/office/drawing/2014/main" id="{A6AFF532-12E6-2C4A-6A67-C70080D8BA5F}"/>
              </a:ext>
            </a:extLst>
          </p:cNvPr>
          <p:cNvSpPr txBox="1">
            <a:spLocks/>
          </p:cNvSpPr>
          <p:nvPr/>
        </p:nvSpPr>
        <p:spPr>
          <a:xfrm>
            <a:off x="1024129" y="3060414"/>
            <a:ext cx="4855848" cy="1149704"/>
          </a:xfrm>
          <a:prstGeom prst="rect">
            <a:avLst/>
          </a:prstGeom>
        </p:spPr>
        <p:txBody>
          <a:bodyPr vert="horz" lIns="0" tIns="45720" rIns="91440" bIns="45720" rtlCol="0">
            <a:normAutofit/>
          </a:bodyPr>
          <a:lstStyle>
            <a:lvl1pPr marL="228600" indent="-228600" algn="l" defTabSz="914400" rtl="0" eaLnBrk="1" latinLnBrk="0" hangingPunct="1">
              <a:lnSpc>
                <a:spcPct val="90000"/>
              </a:lnSpc>
              <a:spcBef>
                <a:spcPts val="1000"/>
              </a:spcBef>
              <a:spcAft>
                <a:spcPts val="1800"/>
              </a:spcAft>
              <a:buFont typeface="Arial" panose="020B0604020202020204" pitchFamily="34" charset="0"/>
              <a:buChar char="•"/>
              <a:defRPr lang="en-US"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spcAft>
                <a:spcPts val="1800"/>
              </a:spcAft>
              <a:buFont typeface="Arial" panose="020B0604020202020204" pitchFamily="34" charset="0"/>
              <a:buChar char="•"/>
              <a:defRPr lang="en-US"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spcAft>
                <a:spcPts val="1800"/>
              </a:spcAft>
              <a:buFont typeface="Arial" panose="020B0604020202020204" pitchFamily="34" charset="0"/>
              <a:buChar char="•"/>
              <a:defRPr lang="en-US"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spcAft>
                <a:spcPts val="1800"/>
              </a:spcAft>
              <a:buFont typeface="Arial" panose="020B0604020202020204" pitchFamily="34" charset="0"/>
              <a:buChar char="•"/>
              <a:defRPr lang="en-US"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spcAft>
                <a:spcPts val="1800"/>
              </a:spcAft>
              <a:buFont typeface="Arial" panose="020B0604020202020204" pitchFamily="34" charset="0"/>
              <a:buChar char="•"/>
              <a:defRPr lang="en-US"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a:p>
        </p:txBody>
      </p:sp>
      <p:sp>
        <p:nvSpPr>
          <p:cNvPr id="20" name="Rectángulo 19">
            <a:extLst>
              <a:ext uri="{FF2B5EF4-FFF2-40B4-BE49-F238E27FC236}">
                <a16:creationId xmlns:a16="http://schemas.microsoft.com/office/drawing/2014/main" id="{1B104B2B-65BA-4373-C3D2-ADB519DB5288}"/>
              </a:ext>
            </a:extLst>
          </p:cNvPr>
          <p:cNvSpPr/>
          <p:nvPr/>
        </p:nvSpPr>
        <p:spPr>
          <a:xfrm>
            <a:off x="348146" y="1969330"/>
            <a:ext cx="335583" cy="335583"/>
          </a:xfrm>
          <a:prstGeom prst="rect">
            <a:avLst/>
          </a:prstGeom>
          <a:solidFill>
            <a:schemeClr val="accent5"/>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bg1"/>
                </a:solidFill>
                <a:latin typeface="+mj-lt"/>
              </a:rPr>
              <a:t>1</a:t>
            </a:r>
            <a:endParaRPr lang="en-GB" b="1" dirty="0">
              <a:solidFill>
                <a:schemeClr val="bg1"/>
              </a:solidFill>
              <a:latin typeface="+mj-lt"/>
            </a:endParaRPr>
          </a:p>
        </p:txBody>
      </p:sp>
      <p:sp>
        <p:nvSpPr>
          <p:cNvPr id="21" name="Rectángulo 20">
            <a:extLst>
              <a:ext uri="{FF2B5EF4-FFF2-40B4-BE49-F238E27FC236}">
                <a16:creationId xmlns:a16="http://schemas.microsoft.com/office/drawing/2014/main" id="{62FB2B11-8451-8CF0-4C43-112549840856}"/>
              </a:ext>
            </a:extLst>
          </p:cNvPr>
          <p:cNvSpPr/>
          <p:nvPr/>
        </p:nvSpPr>
        <p:spPr>
          <a:xfrm>
            <a:off x="348146" y="3430619"/>
            <a:ext cx="335583" cy="335583"/>
          </a:xfrm>
          <a:prstGeom prst="rect">
            <a:avLst/>
          </a:prstGeom>
          <a:solidFill>
            <a:schemeClr val="accent5"/>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s-ES" b="1" dirty="0">
                <a:solidFill>
                  <a:schemeClr val="bg1"/>
                </a:solidFill>
                <a:latin typeface="+mj-lt"/>
              </a:rPr>
              <a:t>2</a:t>
            </a:r>
            <a:endParaRPr lang="en-GB" b="1" dirty="0">
              <a:solidFill>
                <a:schemeClr val="bg1"/>
              </a:solidFill>
              <a:latin typeface="+mj-lt"/>
            </a:endParaRPr>
          </a:p>
        </p:txBody>
      </p:sp>
      <p:sp>
        <p:nvSpPr>
          <p:cNvPr id="22" name="Rectángulo 21">
            <a:extLst>
              <a:ext uri="{FF2B5EF4-FFF2-40B4-BE49-F238E27FC236}">
                <a16:creationId xmlns:a16="http://schemas.microsoft.com/office/drawing/2014/main" id="{F8A480F6-CF84-8273-4278-95661EE84735}"/>
              </a:ext>
            </a:extLst>
          </p:cNvPr>
          <p:cNvSpPr/>
          <p:nvPr/>
        </p:nvSpPr>
        <p:spPr>
          <a:xfrm>
            <a:off x="348146" y="4891908"/>
            <a:ext cx="335583" cy="335583"/>
          </a:xfrm>
          <a:prstGeom prst="rect">
            <a:avLst/>
          </a:prstGeom>
          <a:solidFill>
            <a:schemeClr val="accent5"/>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bg1"/>
                </a:solidFill>
                <a:latin typeface="+mj-lt"/>
              </a:rPr>
              <a:t>3</a:t>
            </a:r>
            <a:endParaRPr lang="en-GB" b="1" dirty="0">
              <a:solidFill>
                <a:schemeClr val="bg1"/>
              </a:solidFill>
              <a:latin typeface="+mj-lt"/>
            </a:endParaRPr>
          </a:p>
        </p:txBody>
      </p:sp>
      <p:sp>
        <p:nvSpPr>
          <p:cNvPr id="23" name="Rectángulo 22">
            <a:extLst>
              <a:ext uri="{FF2B5EF4-FFF2-40B4-BE49-F238E27FC236}">
                <a16:creationId xmlns:a16="http://schemas.microsoft.com/office/drawing/2014/main" id="{5974B280-5201-B53B-8A7A-C9A4F6AC9F3A}"/>
              </a:ext>
            </a:extLst>
          </p:cNvPr>
          <p:cNvSpPr/>
          <p:nvPr/>
        </p:nvSpPr>
        <p:spPr>
          <a:xfrm>
            <a:off x="6096000" y="1969330"/>
            <a:ext cx="335583" cy="335583"/>
          </a:xfrm>
          <a:prstGeom prst="rect">
            <a:avLst/>
          </a:prstGeom>
          <a:solidFill>
            <a:schemeClr val="accent5"/>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a:solidFill>
                  <a:schemeClr val="bg1"/>
                </a:solidFill>
                <a:latin typeface="+mj-lt"/>
              </a:rPr>
              <a:t>4</a:t>
            </a:r>
            <a:endParaRPr lang="en-GB" b="1" dirty="0">
              <a:solidFill>
                <a:schemeClr val="bg1"/>
              </a:solidFill>
              <a:latin typeface="+mj-lt"/>
            </a:endParaRPr>
          </a:p>
        </p:txBody>
      </p:sp>
      <p:sp>
        <p:nvSpPr>
          <p:cNvPr id="24" name="Rectángulo 23">
            <a:extLst>
              <a:ext uri="{FF2B5EF4-FFF2-40B4-BE49-F238E27FC236}">
                <a16:creationId xmlns:a16="http://schemas.microsoft.com/office/drawing/2014/main" id="{5EAF274F-A66A-D221-7B21-0D416E14856A}"/>
              </a:ext>
            </a:extLst>
          </p:cNvPr>
          <p:cNvSpPr/>
          <p:nvPr/>
        </p:nvSpPr>
        <p:spPr>
          <a:xfrm>
            <a:off x="6096000" y="3430619"/>
            <a:ext cx="335583" cy="335583"/>
          </a:xfrm>
          <a:prstGeom prst="rect">
            <a:avLst/>
          </a:prstGeom>
          <a:solidFill>
            <a:schemeClr val="accent5"/>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a:solidFill>
                  <a:schemeClr val="bg1"/>
                </a:solidFill>
                <a:latin typeface="+mj-lt"/>
              </a:rPr>
              <a:t>5</a:t>
            </a:r>
            <a:endParaRPr lang="en-GB" b="1" dirty="0">
              <a:solidFill>
                <a:schemeClr val="bg1"/>
              </a:solidFill>
              <a:latin typeface="+mj-lt"/>
            </a:endParaRPr>
          </a:p>
        </p:txBody>
      </p:sp>
      <p:sp>
        <p:nvSpPr>
          <p:cNvPr id="25" name="Rectángulo 24">
            <a:extLst>
              <a:ext uri="{FF2B5EF4-FFF2-40B4-BE49-F238E27FC236}">
                <a16:creationId xmlns:a16="http://schemas.microsoft.com/office/drawing/2014/main" id="{534BE286-810A-2F61-6395-88CA46C4DDB8}"/>
              </a:ext>
            </a:extLst>
          </p:cNvPr>
          <p:cNvSpPr/>
          <p:nvPr/>
        </p:nvSpPr>
        <p:spPr>
          <a:xfrm>
            <a:off x="6096000" y="4891908"/>
            <a:ext cx="335583" cy="335583"/>
          </a:xfrm>
          <a:prstGeom prst="rect">
            <a:avLst/>
          </a:prstGeom>
          <a:solidFill>
            <a:schemeClr val="accent5"/>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a:solidFill>
                  <a:schemeClr val="bg1"/>
                </a:solidFill>
                <a:latin typeface="+mj-lt"/>
              </a:rPr>
              <a:t>6</a:t>
            </a:r>
            <a:endParaRPr lang="en-GB" b="1" dirty="0">
              <a:solidFill>
                <a:schemeClr val="bg1"/>
              </a:solidFill>
              <a:latin typeface="+mj-lt"/>
            </a:endParaRPr>
          </a:p>
        </p:txBody>
      </p:sp>
      <p:sp>
        <p:nvSpPr>
          <p:cNvPr id="83" name="Text Placeholder 8">
            <a:extLst>
              <a:ext uri="{FF2B5EF4-FFF2-40B4-BE49-F238E27FC236}">
                <a16:creationId xmlns:a16="http://schemas.microsoft.com/office/drawing/2014/main" id="{D61D89D4-FD23-6830-1224-AECA1E3FA39F}"/>
              </a:ext>
            </a:extLst>
          </p:cNvPr>
          <p:cNvSpPr>
            <a:spLocks noGrp="1"/>
          </p:cNvSpPr>
          <p:nvPr>
            <p:ph type="body" sz="quarter" idx="13" hasCustomPrompt="1"/>
          </p:nvPr>
        </p:nvSpPr>
        <p:spPr>
          <a:xfrm>
            <a:off x="316549" y="1257702"/>
            <a:ext cx="11376024" cy="365125"/>
          </a:xfrm>
          <a:prstGeom prst="rect">
            <a:avLst/>
          </a:prstGeom>
        </p:spPr>
        <p:txBody>
          <a:bodyPr anchor="b">
            <a:noAutofit/>
          </a:bodyPr>
          <a:lstStyle>
            <a:lvl1pPr marL="0" indent="0">
              <a:buFontTx/>
              <a:buNone/>
              <a:defRPr sz="3000" b="1">
                <a:solidFill>
                  <a:schemeClr val="tx1">
                    <a:lumMod val="75000"/>
                    <a:lumOff val="25000"/>
                  </a:schemeClr>
                </a:solidFill>
              </a:defRPr>
            </a:lvl1pPr>
            <a:lvl2pPr>
              <a:defRPr>
                <a:solidFill>
                  <a:schemeClr val="tx1">
                    <a:lumMod val="65000"/>
                    <a:lumOff val="35000"/>
                  </a:schemeClr>
                </a:solidFill>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spcBef>
                <a:spcPts val="1200"/>
              </a:spcBef>
            </a:pPr>
            <a:r>
              <a:rPr lang="en-US"/>
              <a:t>Click to edit subtitle</a:t>
            </a:r>
          </a:p>
        </p:txBody>
      </p:sp>
      <p:sp>
        <p:nvSpPr>
          <p:cNvPr id="85" name="Marcador de contenido 2">
            <a:extLst>
              <a:ext uri="{FF2B5EF4-FFF2-40B4-BE49-F238E27FC236}">
                <a16:creationId xmlns:a16="http://schemas.microsoft.com/office/drawing/2014/main" id="{F01790C4-2AF5-399D-EDDF-03CFF7D93A5C}"/>
              </a:ext>
            </a:extLst>
          </p:cNvPr>
          <p:cNvSpPr>
            <a:spLocks noGrp="1"/>
          </p:cNvSpPr>
          <p:nvPr>
            <p:ph sz="half" idx="14"/>
          </p:nvPr>
        </p:nvSpPr>
        <p:spPr>
          <a:xfrm>
            <a:off x="1024129" y="3418201"/>
            <a:ext cx="4855848" cy="1149704"/>
          </a:xfrm>
        </p:spPr>
        <p:txBody>
          <a:bodyPr/>
          <a:lstStyle>
            <a:lvl1pPr>
              <a:defRPr>
                <a:solidFill>
                  <a:schemeClr val="tx1">
                    <a:lumMod val="75000"/>
                    <a:lumOff val="25000"/>
                  </a:schemeClr>
                </a:solidFill>
              </a:defRPr>
            </a:lvl1pPr>
          </a:lstStyle>
          <a:p>
            <a:pPr marL="0" lvl="0" indent="0">
              <a:buNone/>
            </a:pPr>
            <a:r>
              <a:rPr lang="es-ES"/>
              <a:t>Haga clic para modificar los estilos de texto del patrón</a:t>
            </a:r>
          </a:p>
        </p:txBody>
      </p:sp>
      <p:sp>
        <p:nvSpPr>
          <p:cNvPr id="86" name="Marcador de contenido 2">
            <a:extLst>
              <a:ext uri="{FF2B5EF4-FFF2-40B4-BE49-F238E27FC236}">
                <a16:creationId xmlns:a16="http://schemas.microsoft.com/office/drawing/2014/main" id="{A88186B2-E369-1967-3776-4DE551995F27}"/>
              </a:ext>
            </a:extLst>
          </p:cNvPr>
          <p:cNvSpPr>
            <a:spLocks noGrp="1"/>
          </p:cNvSpPr>
          <p:nvPr>
            <p:ph sz="half" idx="15"/>
          </p:nvPr>
        </p:nvSpPr>
        <p:spPr>
          <a:xfrm>
            <a:off x="1024129" y="4908722"/>
            <a:ext cx="4855848" cy="1149704"/>
          </a:xfrm>
        </p:spPr>
        <p:txBody>
          <a:bodyPr/>
          <a:lstStyle>
            <a:lvl1pPr>
              <a:defRPr>
                <a:solidFill>
                  <a:schemeClr val="tx1">
                    <a:lumMod val="75000"/>
                    <a:lumOff val="25000"/>
                  </a:schemeClr>
                </a:solidFill>
              </a:defRPr>
            </a:lvl1pPr>
          </a:lstStyle>
          <a:p>
            <a:pPr marL="0" lvl="0" indent="0">
              <a:buNone/>
            </a:pPr>
            <a:r>
              <a:rPr lang="es-ES"/>
              <a:t>Haga clic para modificar los estilos de texto del patrón</a:t>
            </a:r>
          </a:p>
        </p:txBody>
      </p:sp>
      <p:sp>
        <p:nvSpPr>
          <p:cNvPr id="87" name="Marcador de contenido 2">
            <a:extLst>
              <a:ext uri="{FF2B5EF4-FFF2-40B4-BE49-F238E27FC236}">
                <a16:creationId xmlns:a16="http://schemas.microsoft.com/office/drawing/2014/main" id="{CC048413-66E2-B88E-B3EA-A4A8D913BD1C}"/>
              </a:ext>
            </a:extLst>
          </p:cNvPr>
          <p:cNvSpPr>
            <a:spLocks noGrp="1"/>
          </p:cNvSpPr>
          <p:nvPr>
            <p:ph sz="half" idx="16"/>
          </p:nvPr>
        </p:nvSpPr>
        <p:spPr>
          <a:xfrm>
            <a:off x="6620068" y="1927680"/>
            <a:ext cx="5055993" cy="1149704"/>
          </a:xfrm>
        </p:spPr>
        <p:txBody>
          <a:bodyPr/>
          <a:lstStyle>
            <a:lvl1pPr>
              <a:defRPr>
                <a:solidFill>
                  <a:schemeClr val="tx1">
                    <a:lumMod val="75000"/>
                    <a:lumOff val="25000"/>
                  </a:schemeClr>
                </a:solidFill>
              </a:defRPr>
            </a:lvl1pPr>
          </a:lstStyle>
          <a:p>
            <a:pPr marL="0" lvl="0" indent="0">
              <a:buNone/>
            </a:pPr>
            <a:r>
              <a:rPr lang="es-ES"/>
              <a:t>Haga clic para modificar los estilos de texto del patrón</a:t>
            </a:r>
          </a:p>
        </p:txBody>
      </p:sp>
      <p:sp>
        <p:nvSpPr>
          <p:cNvPr id="88" name="Marcador de contenido 2">
            <a:extLst>
              <a:ext uri="{FF2B5EF4-FFF2-40B4-BE49-F238E27FC236}">
                <a16:creationId xmlns:a16="http://schemas.microsoft.com/office/drawing/2014/main" id="{002163FB-1FFD-E52C-4023-DD11B8F2C89C}"/>
              </a:ext>
            </a:extLst>
          </p:cNvPr>
          <p:cNvSpPr>
            <a:spLocks noGrp="1"/>
          </p:cNvSpPr>
          <p:nvPr>
            <p:ph sz="half" idx="17"/>
          </p:nvPr>
        </p:nvSpPr>
        <p:spPr>
          <a:xfrm>
            <a:off x="6620068" y="3418201"/>
            <a:ext cx="5055993" cy="1149704"/>
          </a:xfrm>
        </p:spPr>
        <p:txBody>
          <a:bodyPr/>
          <a:lstStyle>
            <a:lvl1pPr>
              <a:defRPr>
                <a:solidFill>
                  <a:schemeClr val="tx1">
                    <a:lumMod val="75000"/>
                    <a:lumOff val="25000"/>
                  </a:schemeClr>
                </a:solidFill>
              </a:defRPr>
            </a:lvl1pPr>
          </a:lstStyle>
          <a:p>
            <a:pPr marL="0" lvl="0" indent="0">
              <a:buNone/>
            </a:pPr>
            <a:r>
              <a:rPr lang="es-ES"/>
              <a:t>Haga clic para modificar los estilos de texto del patrón</a:t>
            </a:r>
          </a:p>
        </p:txBody>
      </p:sp>
      <p:sp>
        <p:nvSpPr>
          <p:cNvPr id="89" name="Marcador de contenido 2">
            <a:extLst>
              <a:ext uri="{FF2B5EF4-FFF2-40B4-BE49-F238E27FC236}">
                <a16:creationId xmlns:a16="http://schemas.microsoft.com/office/drawing/2014/main" id="{DECF7271-8FDE-EA83-211A-A74AFCFB7C1A}"/>
              </a:ext>
            </a:extLst>
          </p:cNvPr>
          <p:cNvSpPr>
            <a:spLocks noGrp="1"/>
          </p:cNvSpPr>
          <p:nvPr>
            <p:ph sz="half" idx="18"/>
          </p:nvPr>
        </p:nvSpPr>
        <p:spPr>
          <a:xfrm>
            <a:off x="6620068" y="4908722"/>
            <a:ext cx="5055993" cy="1149704"/>
          </a:xfrm>
        </p:spPr>
        <p:txBody>
          <a:bodyPr/>
          <a:lstStyle>
            <a:lvl1pPr>
              <a:defRPr>
                <a:solidFill>
                  <a:schemeClr val="tx1">
                    <a:lumMod val="75000"/>
                    <a:lumOff val="25000"/>
                  </a:schemeClr>
                </a:solidFill>
              </a:defRPr>
            </a:lvl1pPr>
          </a:lstStyle>
          <a:p>
            <a:pPr marL="0" lvl="0" indent="0">
              <a:buNone/>
            </a:pPr>
            <a:r>
              <a:rPr lang="es-ES"/>
              <a:t>Haga clic para modificar los estilos de texto del patrón</a:t>
            </a:r>
          </a:p>
        </p:txBody>
      </p:sp>
      <p:sp>
        <p:nvSpPr>
          <p:cNvPr id="11" name="Marcador de texto 61">
            <a:extLst>
              <a:ext uri="{FF2B5EF4-FFF2-40B4-BE49-F238E27FC236}">
                <a16:creationId xmlns:a16="http://schemas.microsoft.com/office/drawing/2014/main" id="{D7052699-81CB-E9A2-99CC-373A56AFE867}"/>
              </a:ext>
            </a:extLst>
          </p:cNvPr>
          <p:cNvSpPr>
            <a:spLocks noGrp="1"/>
          </p:cNvSpPr>
          <p:nvPr>
            <p:ph type="body" sz="quarter" idx="19"/>
          </p:nvPr>
        </p:nvSpPr>
        <p:spPr>
          <a:xfrm>
            <a:off x="325438" y="6380163"/>
            <a:ext cx="10525125" cy="365125"/>
          </a:xfrm>
        </p:spPr>
        <p:txBody>
          <a:bodyPr>
            <a:no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s-ES"/>
              <a:t>Haga clic para modificar los estilos de texto del patrón</a:t>
            </a:r>
          </a:p>
          <a:p>
            <a:pPr lvl="1"/>
            <a:r>
              <a:rPr lang="es-ES"/>
              <a:t>Segundo nivel</a:t>
            </a:r>
          </a:p>
        </p:txBody>
      </p:sp>
      <p:grpSp>
        <p:nvGrpSpPr>
          <p:cNvPr id="2" name="Grupo 1">
            <a:extLst>
              <a:ext uri="{FF2B5EF4-FFF2-40B4-BE49-F238E27FC236}">
                <a16:creationId xmlns:a16="http://schemas.microsoft.com/office/drawing/2014/main" id="{31F762D3-4227-276F-7AA1-0F4CA5685AFA}"/>
              </a:ext>
            </a:extLst>
          </p:cNvPr>
          <p:cNvGrpSpPr/>
          <p:nvPr/>
        </p:nvGrpSpPr>
        <p:grpSpPr>
          <a:xfrm>
            <a:off x="9030223" y="-80055"/>
            <a:ext cx="3170195" cy="975445"/>
            <a:chOff x="9030223" y="-80055"/>
            <a:chExt cx="3170195" cy="975445"/>
          </a:xfrm>
        </p:grpSpPr>
        <p:pic>
          <p:nvPicPr>
            <p:cNvPr id="12" name="Imagen 11">
              <a:extLst>
                <a:ext uri="{FF2B5EF4-FFF2-40B4-BE49-F238E27FC236}">
                  <a16:creationId xmlns:a16="http://schemas.microsoft.com/office/drawing/2014/main" id="{84B5EFCD-B432-B8DA-80BC-DB6CA08A2C62}"/>
                </a:ext>
              </a:extLst>
            </p:cNvPr>
            <p:cNvPicPr>
              <a:picLocks noChangeAspect="1"/>
            </p:cNvPicPr>
            <p:nvPr/>
          </p:nvPicPr>
          <p:blipFill>
            <a:blip r:embed="rId2"/>
            <a:stretch>
              <a:fillRect/>
            </a:stretch>
          </p:blipFill>
          <p:spPr>
            <a:xfrm>
              <a:off x="9030223" y="-80055"/>
              <a:ext cx="3170195" cy="975445"/>
            </a:xfrm>
            <a:prstGeom prst="rect">
              <a:avLst/>
            </a:prstGeom>
          </p:spPr>
        </p:pic>
        <p:grpSp>
          <p:nvGrpSpPr>
            <p:cNvPr id="13" name="Grupo 12">
              <a:extLst>
                <a:ext uri="{FF2B5EF4-FFF2-40B4-BE49-F238E27FC236}">
                  <a16:creationId xmlns:a16="http://schemas.microsoft.com/office/drawing/2014/main" id="{808A696A-93B6-38C6-5D91-7F2F28585CF8}"/>
                </a:ext>
              </a:extLst>
            </p:cNvPr>
            <p:cNvGrpSpPr/>
            <p:nvPr/>
          </p:nvGrpSpPr>
          <p:grpSpPr>
            <a:xfrm>
              <a:off x="9532402" y="150887"/>
              <a:ext cx="2615030" cy="656044"/>
              <a:chOff x="9532402" y="150887"/>
              <a:chExt cx="2615030" cy="656044"/>
            </a:xfrm>
          </p:grpSpPr>
          <p:pic>
            <p:nvPicPr>
              <p:cNvPr id="14" name="Imagen 13" descr="Imagen que contiene nombre de la empresa&#10;&#10;El contenido generado por IA puede ser incorrecto.">
                <a:extLst>
                  <a:ext uri="{FF2B5EF4-FFF2-40B4-BE49-F238E27FC236}">
                    <a16:creationId xmlns:a16="http://schemas.microsoft.com/office/drawing/2014/main" id="{F807F9C6-910B-FD08-1A9B-56F5FC6CD4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2696" y="324496"/>
                <a:ext cx="281960" cy="162498"/>
              </a:xfrm>
              <a:prstGeom prst="rect">
                <a:avLst/>
              </a:prstGeom>
            </p:spPr>
          </p:pic>
          <p:pic>
            <p:nvPicPr>
              <p:cNvPr id="15" name="Imagen 14" descr="Imagen que contiene nombre de la empresa&#10;&#10;El contenido generado por IA puede ser incorrecto.">
                <a:extLst>
                  <a:ext uri="{FF2B5EF4-FFF2-40B4-BE49-F238E27FC236}">
                    <a16:creationId xmlns:a16="http://schemas.microsoft.com/office/drawing/2014/main" id="{EE4D57D7-9E2C-2A50-188F-8CCAE1D520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402" y="150887"/>
                <a:ext cx="281960" cy="162498"/>
              </a:xfrm>
              <a:prstGeom prst="rect">
                <a:avLst/>
              </a:prstGeom>
            </p:spPr>
          </p:pic>
          <p:pic>
            <p:nvPicPr>
              <p:cNvPr id="16" name="Imagen 15" descr="Imagen que contiene nombre de la empresa&#10;&#10;El contenido generado por IA puede ser incorrecto.">
                <a:extLst>
                  <a:ext uri="{FF2B5EF4-FFF2-40B4-BE49-F238E27FC236}">
                    <a16:creationId xmlns:a16="http://schemas.microsoft.com/office/drawing/2014/main" id="{8192C553-C043-9FA5-EBAF-CA00E4612D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2114" y="644433"/>
                <a:ext cx="281960" cy="162498"/>
              </a:xfrm>
              <a:prstGeom prst="rect">
                <a:avLst/>
              </a:prstGeom>
            </p:spPr>
          </p:pic>
          <p:pic>
            <p:nvPicPr>
              <p:cNvPr id="17" name="Imagen 16" descr="Un dibujo con letras&#10;&#10;El contenido generado por IA puede ser incorrecto.">
                <a:extLst>
                  <a:ext uri="{FF2B5EF4-FFF2-40B4-BE49-F238E27FC236}">
                    <a16:creationId xmlns:a16="http://schemas.microsoft.com/office/drawing/2014/main" id="{C7F7DD66-A4D8-8FF4-C80C-32BF9682B8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07240" y="163691"/>
                <a:ext cx="840192" cy="489927"/>
              </a:xfrm>
              <a:prstGeom prst="rect">
                <a:avLst/>
              </a:prstGeom>
            </p:spPr>
          </p:pic>
        </p:grpSp>
      </p:grpSp>
      <p:sp>
        <p:nvSpPr>
          <p:cNvPr id="5" name="Título 1">
            <a:extLst>
              <a:ext uri="{FF2B5EF4-FFF2-40B4-BE49-F238E27FC236}">
                <a16:creationId xmlns:a16="http://schemas.microsoft.com/office/drawing/2014/main" id="{A228F39D-22CE-CFDD-A4AD-89BEB9C548AC}"/>
              </a:ext>
            </a:extLst>
          </p:cNvPr>
          <p:cNvSpPr>
            <a:spLocks noGrp="1"/>
          </p:cNvSpPr>
          <p:nvPr>
            <p:ph type="title"/>
          </p:nvPr>
        </p:nvSpPr>
        <p:spPr>
          <a:xfrm>
            <a:off x="1021080" y="339726"/>
            <a:ext cx="8009144" cy="520700"/>
          </a:xfrm>
        </p:spPr>
        <p:txBody>
          <a:bodyPr/>
          <a:lstStyle/>
          <a:p>
            <a:r>
              <a:rPr lang="es-ES"/>
              <a:t>Haga clic para modificar el estilo de título del patrón</a:t>
            </a:r>
            <a:endParaRPr lang="en-GB"/>
          </a:p>
        </p:txBody>
      </p:sp>
      <p:sp>
        <p:nvSpPr>
          <p:cNvPr id="6" name="Marcador de posición de imagen 6">
            <a:extLst>
              <a:ext uri="{FF2B5EF4-FFF2-40B4-BE49-F238E27FC236}">
                <a16:creationId xmlns:a16="http://schemas.microsoft.com/office/drawing/2014/main" id="{35206236-FF3E-FDA2-173D-B85DFB5377A9}"/>
              </a:ext>
            </a:extLst>
          </p:cNvPr>
          <p:cNvSpPr>
            <a:spLocks noGrp="1"/>
          </p:cNvSpPr>
          <p:nvPr>
            <p:ph type="pic" sz="quarter" idx="44"/>
          </p:nvPr>
        </p:nvSpPr>
        <p:spPr>
          <a:xfrm>
            <a:off x="453470" y="170021"/>
            <a:ext cx="520700" cy="520700"/>
          </a:xfrm>
        </p:spPr>
        <p:txBody>
          <a:bodyPr/>
          <a:lstStyle/>
          <a:p>
            <a:endParaRPr lang="en-GB"/>
          </a:p>
        </p:txBody>
      </p:sp>
    </p:spTree>
    <p:extLst>
      <p:ext uri="{BB962C8B-B14F-4D97-AF65-F5344CB8AC3E}">
        <p14:creationId xmlns:p14="http://schemas.microsoft.com/office/powerpoint/2010/main" val="10831390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Graph and text">
    <p:spTree>
      <p:nvGrpSpPr>
        <p:cNvPr id="1" name=""/>
        <p:cNvGrpSpPr/>
        <p:nvPr/>
      </p:nvGrpSpPr>
      <p:grpSpPr>
        <a:xfrm>
          <a:off x="0" y="0"/>
          <a:ext cx="0" cy="0"/>
          <a:chOff x="0" y="0"/>
          <a:chExt cx="0" cy="0"/>
        </a:xfrm>
      </p:grpSpPr>
      <p:sp>
        <p:nvSpPr>
          <p:cNvPr id="10" name="Forma libre: forma 9">
            <a:extLst>
              <a:ext uri="{FF2B5EF4-FFF2-40B4-BE49-F238E27FC236}">
                <a16:creationId xmlns:a16="http://schemas.microsoft.com/office/drawing/2014/main" id="{6207FBC3-ADA8-55DD-83E6-299C2A918B8C}"/>
              </a:ext>
            </a:extLst>
          </p:cNvPr>
          <p:cNvSpPr/>
          <p:nvPr/>
        </p:nvSpPr>
        <p:spPr>
          <a:xfrm rot="10800000" flipH="1">
            <a:off x="4501662" y="1112519"/>
            <a:ext cx="7174401" cy="5196205"/>
          </a:xfrm>
          <a:custGeom>
            <a:avLst/>
            <a:gdLst>
              <a:gd name="connsiteX0" fmla="*/ 0 w 1085850"/>
              <a:gd name="connsiteY0" fmla="*/ 0 h 1085850"/>
              <a:gd name="connsiteX1" fmla="*/ 1085850 w 1085850"/>
              <a:gd name="connsiteY1" fmla="*/ 0 h 1085850"/>
              <a:gd name="connsiteX2" fmla="*/ 1085850 w 1085850"/>
              <a:gd name="connsiteY2" fmla="*/ 1085850 h 1085850"/>
              <a:gd name="connsiteX3" fmla="*/ 0 w 1085850"/>
              <a:gd name="connsiteY3" fmla="*/ 1085850 h 1085850"/>
            </a:gdLst>
            <a:ahLst/>
            <a:cxnLst>
              <a:cxn ang="0">
                <a:pos x="connsiteX0" y="connsiteY0"/>
              </a:cxn>
              <a:cxn ang="0">
                <a:pos x="connsiteX1" y="connsiteY1"/>
              </a:cxn>
              <a:cxn ang="0">
                <a:pos x="connsiteX2" y="connsiteY2"/>
              </a:cxn>
              <a:cxn ang="0">
                <a:pos x="connsiteX3" y="connsiteY3"/>
              </a:cxn>
            </a:cxnLst>
            <a:rect l="l" t="t" r="r" b="b"/>
            <a:pathLst>
              <a:path w="1085850" h="1085850">
                <a:moveTo>
                  <a:pt x="0" y="0"/>
                </a:moveTo>
                <a:lnTo>
                  <a:pt x="1085850" y="0"/>
                </a:lnTo>
                <a:lnTo>
                  <a:pt x="1085850" y="1085850"/>
                </a:lnTo>
                <a:lnTo>
                  <a:pt x="0" y="1085850"/>
                </a:lnTo>
                <a:close/>
              </a:path>
            </a:pathLst>
          </a:custGeom>
          <a:solidFill>
            <a:schemeClr val="accent6">
              <a:lumMod val="60000"/>
              <a:lumOff val="40000"/>
            </a:schemeClr>
          </a:solidFill>
          <a:ln w="9525" cap="flat">
            <a:noFill/>
            <a:prstDash val="solid"/>
            <a:miter/>
          </a:ln>
          <a:effectLst>
            <a:outerShdw blurRad="50800" dist="38100" dir="8100000" algn="tr" rotWithShape="0">
              <a:prstClr val="black">
                <a:alpha val="40000"/>
              </a:prstClr>
            </a:outerShdw>
          </a:effectLst>
        </p:spPr>
        <p:txBody>
          <a:bodyPr rtlCol="0" anchor="ctr"/>
          <a:lstStyle/>
          <a:p>
            <a:endParaRPr lang="en-GB"/>
          </a:p>
        </p:txBody>
      </p:sp>
      <p:sp>
        <p:nvSpPr>
          <p:cNvPr id="2" name="Título 1">
            <a:extLst>
              <a:ext uri="{FF2B5EF4-FFF2-40B4-BE49-F238E27FC236}">
                <a16:creationId xmlns:a16="http://schemas.microsoft.com/office/drawing/2014/main" id="{D8148D36-640F-A4B0-3E49-224182B494C2}"/>
              </a:ext>
            </a:extLst>
          </p:cNvPr>
          <p:cNvSpPr>
            <a:spLocks noGrp="1"/>
          </p:cNvSpPr>
          <p:nvPr>
            <p:ph type="title"/>
          </p:nvPr>
        </p:nvSpPr>
        <p:spPr/>
        <p:txBody>
          <a:bodyPr/>
          <a:lstStyle>
            <a:lvl1pPr>
              <a:defRPr>
                <a:solidFill>
                  <a:schemeClr val="tx1"/>
                </a:solidFill>
              </a:defRPr>
            </a:lvl1pPr>
          </a:lstStyle>
          <a:p>
            <a:r>
              <a:rPr lang="es-ES"/>
              <a:t>Haga clic para modificar el estilo de título del patrón</a:t>
            </a:r>
            <a:endParaRPr lang="en-GB"/>
          </a:p>
        </p:txBody>
      </p:sp>
      <p:sp>
        <p:nvSpPr>
          <p:cNvPr id="3" name="Marcador de número de diapositiva 2">
            <a:extLst>
              <a:ext uri="{FF2B5EF4-FFF2-40B4-BE49-F238E27FC236}">
                <a16:creationId xmlns:a16="http://schemas.microsoft.com/office/drawing/2014/main" id="{44752204-DA8A-F8A3-66A8-E15F0A34111A}"/>
              </a:ext>
            </a:extLst>
          </p:cNvPr>
          <p:cNvSpPr>
            <a:spLocks noGrp="1"/>
          </p:cNvSpPr>
          <p:nvPr>
            <p:ph type="sldNum" sz="quarter" idx="10"/>
          </p:nvPr>
        </p:nvSpPr>
        <p:spPr>
          <a:xfrm>
            <a:off x="11011710" y="6356350"/>
            <a:ext cx="956770" cy="365125"/>
          </a:xfrm>
          <a:prstGeom prst="rect">
            <a:avLst/>
          </a:prstGeom>
        </p:spPr>
        <p:txBody>
          <a:bodyPr/>
          <a:lstStyle/>
          <a:p>
            <a:fld id="{FC1CF07D-8B3F-4D32-B059-0039CEA46DB1}" type="slidenum">
              <a:rPr lang="en-GB" smtClean="0"/>
              <a:pPr/>
              <a:t>‹Nº›</a:t>
            </a:fld>
            <a:endParaRPr lang="en-GB"/>
          </a:p>
        </p:txBody>
      </p:sp>
      <p:sp>
        <p:nvSpPr>
          <p:cNvPr id="5" name="Marcador de gráfico 4">
            <a:extLst>
              <a:ext uri="{FF2B5EF4-FFF2-40B4-BE49-F238E27FC236}">
                <a16:creationId xmlns:a16="http://schemas.microsoft.com/office/drawing/2014/main" id="{FD8B0FE4-B84B-3EEF-120B-620F9035B9E3}"/>
              </a:ext>
            </a:extLst>
          </p:cNvPr>
          <p:cNvSpPr>
            <a:spLocks noGrp="1"/>
          </p:cNvSpPr>
          <p:nvPr>
            <p:ph type="chart" sz="quarter" idx="11"/>
          </p:nvPr>
        </p:nvSpPr>
        <p:spPr>
          <a:xfrm>
            <a:off x="300037" y="2065020"/>
            <a:ext cx="3839884" cy="4100829"/>
          </a:xfrm>
        </p:spPr>
        <p:txBody>
          <a:bodyPr/>
          <a:lstStyle/>
          <a:p>
            <a:r>
              <a:rPr lang="es-ES"/>
              <a:t>Haga clic en el icono para agregar un gráfico</a:t>
            </a:r>
            <a:endParaRPr lang="en-GB"/>
          </a:p>
        </p:txBody>
      </p:sp>
      <p:sp>
        <p:nvSpPr>
          <p:cNvPr id="7" name="Marcador de texto 6">
            <a:extLst>
              <a:ext uri="{FF2B5EF4-FFF2-40B4-BE49-F238E27FC236}">
                <a16:creationId xmlns:a16="http://schemas.microsoft.com/office/drawing/2014/main" id="{7DAD2836-A36C-0237-FAC1-DDC8285ABD28}"/>
              </a:ext>
            </a:extLst>
          </p:cNvPr>
          <p:cNvSpPr>
            <a:spLocks noGrp="1"/>
          </p:cNvSpPr>
          <p:nvPr>
            <p:ph type="body" sz="quarter" idx="12" hasCustomPrompt="1"/>
          </p:nvPr>
        </p:nvSpPr>
        <p:spPr>
          <a:xfrm>
            <a:off x="300038" y="1112519"/>
            <a:ext cx="3840162" cy="838200"/>
          </a:xfrm>
        </p:spPr>
        <p:txBody>
          <a:bodyPr/>
          <a:lstStyle>
            <a:lvl1pPr marL="0" indent="0" algn="ctr">
              <a:buNone/>
              <a:defRPr>
                <a:solidFill>
                  <a:schemeClr val="tx1">
                    <a:lumMod val="75000"/>
                    <a:lumOff val="25000"/>
                  </a:schemeClr>
                </a:solidFill>
              </a:defRPr>
            </a:lvl1pPr>
          </a:lstStyle>
          <a:p>
            <a:pPr lvl="0"/>
            <a:r>
              <a:rPr lang="es-ES"/>
              <a:t>Haga clic para introducir un título</a:t>
            </a:r>
            <a:endParaRPr lang="en-GB"/>
          </a:p>
        </p:txBody>
      </p:sp>
      <p:sp>
        <p:nvSpPr>
          <p:cNvPr id="9" name="Marcador de texto 8">
            <a:extLst>
              <a:ext uri="{FF2B5EF4-FFF2-40B4-BE49-F238E27FC236}">
                <a16:creationId xmlns:a16="http://schemas.microsoft.com/office/drawing/2014/main" id="{E23FA6FB-F5E3-BA02-73D2-13239448A645}"/>
              </a:ext>
            </a:extLst>
          </p:cNvPr>
          <p:cNvSpPr>
            <a:spLocks noGrp="1"/>
          </p:cNvSpPr>
          <p:nvPr>
            <p:ph type="body" sz="quarter" idx="13"/>
          </p:nvPr>
        </p:nvSpPr>
        <p:spPr>
          <a:xfrm>
            <a:off x="4843305" y="1331905"/>
            <a:ext cx="6631913" cy="483394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6" name="Marcador de texto 61">
            <a:extLst>
              <a:ext uri="{FF2B5EF4-FFF2-40B4-BE49-F238E27FC236}">
                <a16:creationId xmlns:a16="http://schemas.microsoft.com/office/drawing/2014/main" id="{26DF0560-2418-9413-4A0A-74A71B8DC57A}"/>
              </a:ext>
            </a:extLst>
          </p:cNvPr>
          <p:cNvSpPr>
            <a:spLocks noGrp="1"/>
          </p:cNvSpPr>
          <p:nvPr>
            <p:ph type="body" sz="quarter" idx="17"/>
          </p:nvPr>
        </p:nvSpPr>
        <p:spPr>
          <a:xfrm>
            <a:off x="325438" y="6380163"/>
            <a:ext cx="10525125" cy="365125"/>
          </a:xfrm>
        </p:spPr>
        <p:txBody>
          <a:bodyPr>
            <a:no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s-ES"/>
              <a:t>Haga clic para modificar los estilos de texto del patrón</a:t>
            </a:r>
          </a:p>
          <a:p>
            <a:pPr lvl="1"/>
            <a:r>
              <a:rPr lang="es-ES"/>
              <a:t>Segundo nivel</a:t>
            </a:r>
          </a:p>
        </p:txBody>
      </p:sp>
    </p:spTree>
    <p:extLst>
      <p:ext uri="{BB962C8B-B14F-4D97-AF65-F5344CB8AC3E}">
        <p14:creationId xmlns:p14="http://schemas.microsoft.com/office/powerpoint/2010/main" val="32867328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ontenido con título">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373293E-B9C5-C327-7B85-9891562923AA}"/>
              </a:ext>
            </a:extLst>
          </p:cNvPr>
          <p:cNvSpPr>
            <a:spLocks noGrp="1"/>
          </p:cNvSpPr>
          <p:nvPr>
            <p:ph idx="1" hasCustomPrompt="1"/>
          </p:nvPr>
        </p:nvSpPr>
        <p:spPr>
          <a:xfrm>
            <a:off x="5183188" y="1074419"/>
            <a:ext cx="6460172" cy="505740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añadir gráficos o tablas</a:t>
            </a:r>
          </a:p>
        </p:txBody>
      </p:sp>
      <p:sp>
        <p:nvSpPr>
          <p:cNvPr id="4" name="Marcador de texto 3">
            <a:extLst>
              <a:ext uri="{FF2B5EF4-FFF2-40B4-BE49-F238E27FC236}">
                <a16:creationId xmlns:a16="http://schemas.microsoft.com/office/drawing/2014/main" id="{AB5E6B54-0817-9BC8-0FCE-ECF0B37083CC}"/>
              </a:ext>
            </a:extLst>
          </p:cNvPr>
          <p:cNvSpPr>
            <a:spLocks noGrp="1"/>
          </p:cNvSpPr>
          <p:nvPr>
            <p:ph type="body" sz="half" idx="2"/>
          </p:nvPr>
        </p:nvSpPr>
        <p:spPr>
          <a:xfrm>
            <a:off x="460200" y="2518138"/>
            <a:ext cx="4311826" cy="3613690"/>
          </a:xfrm>
        </p:spPr>
        <p:txBody>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002A517-16B2-F98E-FC24-7F63BCA05D3F}"/>
              </a:ext>
            </a:extLst>
          </p:cNvPr>
          <p:cNvSpPr>
            <a:spLocks noGrp="1"/>
          </p:cNvSpPr>
          <p:nvPr>
            <p:ph type="dt" sz="half" idx="10"/>
          </p:nvPr>
        </p:nvSpPr>
        <p:spPr/>
        <p:txBody>
          <a:bodyPr/>
          <a:lstStyle/>
          <a:p>
            <a:fld id="{B7747585-D01E-413F-8003-E30858BF987D}" type="datetimeFigureOut">
              <a:rPr lang="en-GB" smtClean="0"/>
              <a:t>20/03/2026</a:t>
            </a:fld>
            <a:endParaRPr lang="en-GB"/>
          </a:p>
        </p:txBody>
      </p:sp>
      <p:sp>
        <p:nvSpPr>
          <p:cNvPr id="6" name="Marcador de pie de página 5">
            <a:extLst>
              <a:ext uri="{FF2B5EF4-FFF2-40B4-BE49-F238E27FC236}">
                <a16:creationId xmlns:a16="http://schemas.microsoft.com/office/drawing/2014/main" id="{CA2E8000-E382-D293-7DFE-91E4C2AB94F4}"/>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412EEAEB-4C15-2A90-4103-CB18DE7AFBE4}"/>
              </a:ext>
            </a:extLst>
          </p:cNvPr>
          <p:cNvSpPr>
            <a:spLocks noGrp="1"/>
          </p:cNvSpPr>
          <p:nvPr>
            <p:ph type="sldNum" sz="quarter" idx="12"/>
          </p:nvPr>
        </p:nvSpPr>
        <p:spPr>
          <a:xfrm>
            <a:off x="11011710" y="6356350"/>
            <a:ext cx="956770" cy="365125"/>
          </a:xfrm>
          <a:prstGeom prst="rect">
            <a:avLst/>
          </a:prstGeom>
        </p:spPr>
        <p:txBody>
          <a:bodyPr/>
          <a:lstStyle/>
          <a:p>
            <a:fld id="{D9DA6B49-279E-40B1-8B1E-6267C6F5A797}" type="slidenum">
              <a:rPr lang="en-GB" smtClean="0"/>
              <a:t>‹Nº›</a:t>
            </a:fld>
            <a:endParaRPr lang="en-GB"/>
          </a:p>
        </p:txBody>
      </p:sp>
      <p:sp>
        <p:nvSpPr>
          <p:cNvPr id="9" name="Título 8">
            <a:extLst>
              <a:ext uri="{FF2B5EF4-FFF2-40B4-BE49-F238E27FC236}">
                <a16:creationId xmlns:a16="http://schemas.microsoft.com/office/drawing/2014/main" id="{CC031872-1E6E-1E74-4400-9FB0B71B5C34}"/>
              </a:ext>
            </a:extLst>
          </p:cNvPr>
          <p:cNvSpPr>
            <a:spLocks noGrp="1"/>
          </p:cNvSpPr>
          <p:nvPr>
            <p:ph type="title"/>
          </p:nvPr>
        </p:nvSpPr>
        <p:spPr/>
        <p:txBody>
          <a:bodyPr/>
          <a:lstStyle/>
          <a:p>
            <a:r>
              <a:rPr lang="es-ES"/>
              <a:t>Haga clic para modificar el estilo de título del patrón</a:t>
            </a:r>
            <a:endParaRPr lang="en-GB"/>
          </a:p>
        </p:txBody>
      </p:sp>
      <p:sp>
        <p:nvSpPr>
          <p:cNvPr id="10" name="Título 1">
            <a:extLst>
              <a:ext uri="{FF2B5EF4-FFF2-40B4-BE49-F238E27FC236}">
                <a16:creationId xmlns:a16="http://schemas.microsoft.com/office/drawing/2014/main" id="{27DCA7A0-411D-8B28-1607-64FA2D3B168B}"/>
              </a:ext>
            </a:extLst>
          </p:cNvPr>
          <p:cNvSpPr txBox="1">
            <a:spLocks/>
          </p:cNvSpPr>
          <p:nvPr/>
        </p:nvSpPr>
        <p:spPr>
          <a:xfrm>
            <a:off x="460200" y="1135380"/>
            <a:ext cx="4311826" cy="1287780"/>
          </a:xfrm>
          <a:prstGeom prst="rect">
            <a:avLst/>
          </a:prstGeom>
        </p:spPr>
        <p:txBody>
          <a:bodyPr vert="horz" lIns="91440" tIns="45720" rIns="91440" bIns="45720" rtlCol="0" anchor="b">
            <a:noAutofit/>
          </a:bodyPr>
          <a:lstStyle>
            <a:lvl1pPr algn="l" defTabSz="914400" rtl="0" eaLnBrk="1" latinLnBrk="0" hangingPunct="1">
              <a:lnSpc>
                <a:spcPct val="100000"/>
              </a:lnSpc>
              <a:spcBef>
                <a:spcPts val="600"/>
              </a:spcBef>
              <a:buNone/>
              <a:defRPr sz="3200" b="1" kern="1200">
                <a:solidFill>
                  <a:schemeClr val="tx1"/>
                </a:solidFill>
                <a:latin typeface="+mj-lt"/>
                <a:ea typeface="+mj-ea"/>
                <a:cs typeface="+mj-cs"/>
              </a:defRPr>
            </a:lvl1pPr>
          </a:lstStyle>
          <a:p>
            <a:r>
              <a:rPr lang="es-ES" sz="2800" b="0"/>
              <a:t>Haga clic para modificar el estilo de título del patrón</a:t>
            </a:r>
            <a:endParaRPr lang="en-GB" sz="2800" b="0"/>
          </a:p>
        </p:txBody>
      </p:sp>
    </p:spTree>
    <p:extLst>
      <p:ext uri="{BB962C8B-B14F-4D97-AF65-F5344CB8AC3E}">
        <p14:creationId xmlns:p14="http://schemas.microsoft.com/office/powerpoint/2010/main" val="116489817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Imagen con título">
    <p:spTree>
      <p:nvGrpSpPr>
        <p:cNvPr id="1" name=""/>
        <p:cNvGrpSpPr/>
        <p:nvPr/>
      </p:nvGrpSpPr>
      <p:grpSpPr>
        <a:xfrm>
          <a:off x="0" y="0"/>
          <a:ext cx="0" cy="0"/>
          <a:chOff x="0" y="0"/>
          <a:chExt cx="0" cy="0"/>
        </a:xfrm>
      </p:grpSpPr>
      <p:sp>
        <p:nvSpPr>
          <p:cNvPr id="3" name="Marcador de posición de imagen 2">
            <a:extLst>
              <a:ext uri="{FF2B5EF4-FFF2-40B4-BE49-F238E27FC236}">
                <a16:creationId xmlns:a16="http://schemas.microsoft.com/office/drawing/2014/main" id="{32AB0461-6B82-AC23-719C-2A397DE5A9DF}"/>
              </a:ext>
            </a:extLst>
          </p:cNvPr>
          <p:cNvSpPr>
            <a:spLocks noGrp="1"/>
          </p:cNvSpPr>
          <p:nvPr>
            <p:ph type="pic" idx="1"/>
          </p:nvPr>
        </p:nvSpPr>
        <p:spPr>
          <a:xfrm>
            <a:off x="5183188" y="1135380"/>
            <a:ext cx="6597332" cy="5036820"/>
          </a:xfrm>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GB"/>
          </a:p>
        </p:txBody>
      </p:sp>
      <p:sp>
        <p:nvSpPr>
          <p:cNvPr id="4" name="Marcador de texto 3">
            <a:extLst>
              <a:ext uri="{FF2B5EF4-FFF2-40B4-BE49-F238E27FC236}">
                <a16:creationId xmlns:a16="http://schemas.microsoft.com/office/drawing/2014/main" id="{9CB006B6-4EAD-017B-6B1E-C01C0D61970C}"/>
              </a:ext>
            </a:extLst>
          </p:cNvPr>
          <p:cNvSpPr>
            <a:spLocks noGrp="1"/>
          </p:cNvSpPr>
          <p:nvPr>
            <p:ph type="body" sz="half" idx="2"/>
          </p:nvPr>
        </p:nvSpPr>
        <p:spPr>
          <a:xfrm>
            <a:off x="460200" y="2552697"/>
            <a:ext cx="4311826" cy="3619503"/>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58552D2-3A46-1027-4FB4-DFF5C2A541CB}"/>
              </a:ext>
            </a:extLst>
          </p:cNvPr>
          <p:cNvSpPr>
            <a:spLocks noGrp="1"/>
          </p:cNvSpPr>
          <p:nvPr>
            <p:ph type="dt" sz="half" idx="10"/>
          </p:nvPr>
        </p:nvSpPr>
        <p:spPr/>
        <p:txBody>
          <a:bodyPr/>
          <a:lstStyle/>
          <a:p>
            <a:fld id="{B7747585-D01E-413F-8003-E30858BF987D}" type="datetimeFigureOut">
              <a:rPr lang="en-GB" smtClean="0"/>
              <a:t>20/03/2026</a:t>
            </a:fld>
            <a:endParaRPr lang="en-GB"/>
          </a:p>
        </p:txBody>
      </p:sp>
      <p:sp>
        <p:nvSpPr>
          <p:cNvPr id="6" name="Marcador de pie de página 5">
            <a:extLst>
              <a:ext uri="{FF2B5EF4-FFF2-40B4-BE49-F238E27FC236}">
                <a16:creationId xmlns:a16="http://schemas.microsoft.com/office/drawing/2014/main" id="{12D6506C-05C9-87A9-84D2-171EB47016D6}"/>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E8F1E930-A327-8E8E-4EAF-68A59E71BA44}"/>
              </a:ext>
            </a:extLst>
          </p:cNvPr>
          <p:cNvSpPr>
            <a:spLocks noGrp="1"/>
          </p:cNvSpPr>
          <p:nvPr>
            <p:ph type="sldNum" sz="quarter" idx="12"/>
          </p:nvPr>
        </p:nvSpPr>
        <p:spPr>
          <a:xfrm>
            <a:off x="11011710" y="6356350"/>
            <a:ext cx="956770" cy="365125"/>
          </a:xfrm>
          <a:prstGeom prst="rect">
            <a:avLst/>
          </a:prstGeom>
        </p:spPr>
        <p:txBody>
          <a:bodyPr/>
          <a:lstStyle/>
          <a:p>
            <a:fld id="{D9DA6B49-279E-40B1-8B1E-6267C6F5A797}" type="slidenum">
              <a:rPr lang="en-GB" smtClean="0"/>
              <a:t>‹Nº›</a:t>
            </a:fld>
            <a:endParaRPr lang="en-GB"/>
          </a:p>
        </p:txBody>
      </p:sp>
      <p:sp>
        <p:nvSpPr>
          <p:cNvPr id="8" name="Título 7">
            <a:extLst>
              <a:ext uri="{FF2B5EF4-FFF2-40B4-BE49-F238E27FC236}">
                <a16:creationId xmlns:a16="http://schemas.microsoft.com/office/drawing/2014/main" id="{F7F86A0F-3A9E-1F09-B33F-5860613B93B5}"/>
              </a:ext>
            </a:extLst>
          </p:cNvPr>
          <p:cNvSpPr>
            <a:spLocks noGrp="1"/>
          </p:cNvSpPr>
          <p:nvPr>
            <p:ph type="title"/>
          </p:nvPr>
        </p:nvSpPr>
        <p:spPr/>
        <p:txBody>
          <a:bodyPr/>
          <a:lstStyle/>
          <a:p>
            <a:r>
              <a:rPr lang="es-ES"/>
              <a:t>Haga clic para modificar el estilo de título del patrón</a:t>
            </a:r>
            <a:endParaRPr lang="en-GB"/>
          </a:p>
        </p:txBody>
      </p:sp>
      <p:sp>
        <p:nvSpPr>
          <p:cNvPr id="9" name="Título 1">
            <a:extLst>
              <a:ext uri="{FF2B5EF4-FFF2-40B4-BE49-F238E27FC236}">
                <a16:creationId xmlns:a16="http://schemas.microsoft.com/office/drawing/2014/main" id="{C474E8FB-1256-F29A-A504-B0A4C8009EE7}"/>
              </a:ext>
            </a:extLst>
          </p:cNvPr>
          <p:cNvSpPr txBox="1">
            <a:spLocks/>
          </p:cNvSpPr>
          <p:nvPr/>
        </p:nvSpPr>
        <p:spPr>
          <a:xfrm>
            <a:off x="460200" y="1135380"/>
            <a:ext cx="4311826" cy="1287780"/>
          </a:xfrm>
          <a:prstGeom prst="rect">
            <a:avLst/>
          </a:prstGeom>
        </p:spPr>
        <p:txBody>
          <a:bodyPr vert="horz" lIns="91440" tIns="45720" rIns="91440" bIns="45720" rtlCol="0" anchor="b">
            <a:noAutofit/>
          </a:bodyPr>
          <a:lstStyle>
            <a:lvl1pPr algn="l" defTabSz="914400" rtl="0" eaLnBrk="1" latinLnBrk="0" hangingPunct="1">
              <a:lnSpc>
                <a:spcPct val="100000"/>
              </a:lnSpc>
              <a:spcBef>
                <a:spcPts val="600"/>
              </a:spcBef>
              <a:buNone/>
              <a:defRPr sz="3200" b="1" kern="1200">
                <a:solidFill>
                  <a:schemeClr val="tx1"/>
                </a:solidFill>
                <a:latin typeface="+mj-lt"/>
                <a:ea typeface="+mj-ea"/>
                <a:cs typeface="+mj-cs"/>
              </a:defRPr>
            </a:lvl1pPr>
          </a:lstStyle>
          <a:p>
            <a:r>
              <a:rPr lang="es-ES" sz="2800" b="0"/>
              <a:t>Haga clic para modificar el estilo de título del patrón</a:t>
            </a:r>
            <a:endParaRPr lang="en-GB" sz="2800" b="0"/>
          </a:p>
        </p:txBody>
      </p:sp>
    </p:spTree>
    <p:extLst>
      <p:ext uri="{BB962C8B-B14F-4D97-AF65-F5344CB8AC3E}">
        <p14:creationId xmlns:p14="http://schemas.microsoft.com/office/powerpoint/2010/main" val="1262036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4E0B53-7599-AB6A-C632-EA051FD8C91E}"/>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A6185AB8-522F-404A-AADD-11A346AFFBC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8709FF63-FCE0-3C6C-32A4-5A76518C07A0}"/>
              </a:ext>
            </a:extLst>
          </p:cNvPr>
          <p:cNvSpPr>
            <a:spLocks noGrp="1"/>
          </p:cNvSpPr>
          <p:nvPr>
            <p:ph type="dt" sz="half" idx="10"/>
          </p:nvPr>
        </p:nvSpPr>
        <p:spPr/>
        <p:txBody>
          <a:bodyPr/>
          <a:lstStyle/>
          <a:p>
            <a:fld id="{B7747585-D01E-413F-8003-E30858BF987D}" type="datetimeFigureOut">
              <a:rPr lang="en-GB" smtClean="0"/>
              <a:t>20/03/2026</a:t>
            </a:fld>
            <a:endParaRPr lang="en-GB"/>
          </a:p>
        </p:txBody>
      </p:sp>
      <p:sp>
        <p:nvSpPr>
          <p:cNvPr id="5" name="Marcador de pie de página 4">
            <a:extLst>
              <a:ext uri="{FF2B5EF4-FFF2-40B4-BE49-F238E27FC236}">
                <a16:creationId xmlns:a16="http://schemas.microsoft.com/office/drawing/2014/main" id="{FB210A8A-B3B4-2A85-08CB-31449DD56FF4}"/>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A2861AF9-5AB4-DB4E-0BB9-C439D7B6A1C4}"/>
              </a:ext>
            </a:extLst>
          </p:cNvPr>
          <p:cNvSpPr>
            <a:spLocks noGrp="1"/>
          </p:cNvSpPr>
          <p:nvPr>
            <p:ph type="sldNum" sz="quarter" idx="12"/>
          </p:nvPr>
        </p:nvSpPr>
        <p:spPr>
          <a:xfrm>
            <a:off x="11011710" y="6356350"/>
            <a:ext cx="956770" cy="365125"/>
          </a:xfrm>
          <a:prstGeom prst="rect">
            <a:avLst/>
          </a:prstGeom>
        </p:spPr>
        <p:txBody>
          <a:bodyPr/>
          <a:lstStyle/>
          <a:p>
            <a:fld id="{D9DA6B49-279E-40B1-8B1E-6267C6F5A797}" type="slidenum">
              <a:rPr lang="en-GB" smtClean="0"/>
              <a:t>‹Nº›</a:t>
            </a:fld>
            <a:endParaRPr lang="en-GB"/>
          </a:p>
        </p:txBody>
      </p:sp>
    </p:spTree>
    <p:extLst>
      <p:ext uri="{BB962C8B-B14F-4D97-AF65-F5344CB8AC3E}">
        <p14:creationId xmlns:p14="http://schemas.microsoft.com/office/powerpoint/2010/main" val="91063959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8E53F4A-4113-5E8D-B10A-DA6B578F1645}"/>
              </a:ext>
            </a:extLst>
          </p:cNvPr>
          <p:cNvSpPr>
            <a:spLocks noGrp="1"/>
          </p:cNvSpPr>
          <p:nvPr>
            <p:ph type="title" orient="vert"/>
          </p:nvPr>
        </p:nvSpPr>
        <p:spPr>
          <a:xfrm>
            <a:off x="8724900" y="1165859"/>
            <a:ext cx="2994660" cy="5011103"/>
          </a:xfrm>
        </p:spPr>
        <p:txBody>
          <a:bodyPr vert="eaVert"/>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4F077FE9-B22F-C73A-5EB2-37D74E2C8BB9}"/>
              </a:ext>
            </a:extLst>
          </p:cNvPr>
          <p:cNvSpPr>
            <a:spLocks noGrp="1"/>
          </p:cNvSpPr>
          <p:nvPr>
            <p:ph type="body" orient="vert" idx="1"/>
          </p:nvPr>
        </p:nvSpPr>
        <p:spPr>
          <a:xfrm>
            <a:off x="460199" y="1165859"/>
            <a:ext cx="8112301" cy="5011103"/>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A6F67334-7A05-8F10-D146-D8B16E7FF3C4}"/>
              </a:ext>
            </a:extLst>
          </p:cNvPr>
          <p:cNvSpPr>
            <a:spLocks noGrp="1"/>
          </p:cNvSpPr>
          <p:nvPr>
            <p:ph type="dt" sz="half" idx="10"/>
          </p:nvPr>
        </p:nvSpPr>
        <p:spPr/>
        <p:txBody>
          <a:bodyPr/>
          <a:lstStyle/>
          <a:p>
            <a:fld id="{B7747585-D01E-413F-8003-E30858BF987D}" type="datetimeFigureOut">
              <a:rPr lang="en-GB" smtClean="0"/>
              <a:t>20/03/2026</a:t>
            </a:fld>
            <a:endParaRPr lang="en-GB"/>
          </a:p>
        </p:txBody>
      </p:sp>
      <p:sp>
        <p:nvSpPr>
          <p:cNvPr id="5" name="Marcador de pie de página 4">
            <a:extLst>
              <a:ext uri="{FF2B5EF4-FFF2-40B4-BE49-F238E27FC236}">
                <a16:creationId xmlns:a16="http://schemas.microsoft.com/office/drawing/2014/main" id="{88227378-42C9-6F29-9975-FDA02C73BE39}"/>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C425AE3B-ED6D-0B16-B58A-BBBDDF5E17A2}"/>
              </a:ext>
            </a:extLst>
          </p:cNvPr>
          <p:cNvSpPr>
            <a:spLocks noGrp="1"/>
          </p:cNvSpPr>
          <p:nvPr>
            <p:ph type="sldNum" sz="quarter" idx="12"/>
          </p:nvPr>
        </p:nvSpPr>
        <p:spPr>
          <a:xfrm>
            <a:off x="11011710" y="6356350"/>
            <a:ext cx="956770" cy="365125"/>
          </a:xfrm>
          <a:prstGeom prst="rect">
            <a:avLst/>
          </a:prstGeom>
        </p:spPr>
        <p:txBody>
          <a:bodyPr/>
          <a:lstStyle/>
          <a:p>
            <a:fld id="{D9DA6B49-279E-40B1-8B1E-6267C6F5A797}" type="slidenum">
              <a:rPr lang="en-GB" smtClean="0"/>
              <a:t>‹Nº›</a:t>
            </a:fld>
            <a:endParaRPr lang="en-GB"/>
          </a:p>
        </p:txBody>
      </p:sp>
    </p:spTree>
    <p:extLst>
      <p:ext uri="{BB962C8B-B14F-4D97-AF65-F5344CB8AC3E}">
        <p14:creationId xmlns:p14="http://schemas.microsoft.com/office/powerpoint/2010/main" val="312137193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cSld name="1_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B722931-0519-4E1C-1D91-F81EB0AFDFDF}"/>
              </a:ext>
            </a:extLst>
          </p:cNvPr>
          <p:cNvSpPr>
            <a:spLocks noGrp="1"/>
          </p:cNvSpPr>
          <p:nvPr>
            <p:ph type="dt" sz="half" idx="10"/>
          </p:nvPr>
        </p:nvSpPr>
        <p:spPr/>
        <p:txBody>
          <a:bodyPr/>
          <a:lstStyle/>
          <a:p>
            <a:fld id="{8AE9784D-6778-4B3E-81AB-2ECC0941DA31}" type="datetimeFigureOut">
              <a:rPr lang="es-ES" smtClean="0"/>
              <a:t>20/03/2026</a:t>
            </a:fld>
            <a:endParaRPr lang="es-ES"/>
          </a:p>
        </p:txBody>
      </p:sp>
      <p:sp>
        <p:nvSpPr>
          <p:cNvPr id="3" name="Marcador de pie de página 2">
            <a:extLst>
              <a:ext uri="{FF2B5EF4-FFF2-40B4-BE49-F238E27FC236}">
                <a16:creationId xmlns:a16="http://schemas.microsoft.com/office/drawing/2014/main" id="{78E88A9D-A53D-82EC-8968-46753A86F303}"/>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7BB5FF13-D65D-F2EB-5AE8-C4AD8EF59345}"/>
              </a:ext>
            </a:extLst>
          </p:cNvPr>
          <p:cNvSpPr>
            <a:spLocks noGrp="1"/>
          </p:cNvSpPr>
          <p:nvPr>
            <p:ph type="sldNum" sz="quarter" idx="12"/>
          </p:nvPr>
        </p:nvSpPr>
        <p:spPr/>
        <p:txBody>
          <a:bodyPr/>
          <a:lstStyle/>
          <a:p>
            <a:fld id="{D3BD4DBB-FC83-4875-8DE1-949DA10B52FC}" type="slidenum">
              <a:rPr lang="es-ES" smtClean="0"/>
              <a:t>‹Nº›</a:t>
            </a:fld>
            <a:endParaRPr lang="es-ES"/>
          </a:p>
        </p:txBody>
      </p:sp>
    </p:spTree>
    <p:extLst>
      <p:ext uri="{BB962C8B-B14F-4D97-AF65-F5344CB8AC3E}">
        <p14:creationId xmlns:p14="http://schemas.microsoft.com/office/powerpoint/2010/main" val="17804173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F2CF10-40AD-DFB2-835A-DBD3C03DB67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GB"/>
          </a:p>
        </p:txBody>
      </p:sp>
      <p:sp>
        <p:nvSpPr>
          <p:cNvPr id="3" name="Subtítulo 2">
            <a:extLst>
              <a:ext uri="{FF2B5EF4-FFF2-40B4-BE49-F238E27FC236}">
                <a16:creationId xmlns:a16="http://schemas.microsoft.com/office/drawing/2014/main" id="{1E0F8FE6-A186-8E40-D1FC-16A578A516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GB"/>
          </a:p>
        </p:txBody>
      </p:sp>
      <p:sp>
        <p:nvSpPr>
          <p:cNvPr id="4" name="Marcador de fecha 3">
            <a:extLst>
              <a:ext uri="{FF2B5EF4-FFF2-40B4-BE49-F238E27FC236}">
                <a16:creationId xmlns:a16="http://schemas.microsoft.com/office/drawing/2014/main" id="{B4ED120C-2A0C-AAD7-206C-299DA2D3D339}"/>
              </a:ext>
            </a:extLst>
          </p:cNvPr>
          <p:cNvSpPr>
            <a:spLocks noGrp="1"/>
          </p:cNvSpPr>
          <p:nvPr>
            <p:ph type="dt" sz="half" idx="10"/>
          </p:nvPr>
        </p:nvSpPr>
        <p:spPr/>
        <p:txBody>
          <a:bodyPr/>
          <a:lstStyle/>
          <a:p>
            <a:fld id="{B7747585-D01E-413F-8003-E30858BF987D}" type="datetimeFigureOut">
              <a:rPr lang="en-GB" smtClean="0"/>
              <a:t>20/03/2026</a:t>
            </a:fld>
            <a:endParaRPr lang="en-GB"/>
          </a:p>
        </p:txBody>
      </p:sp>
      <p:sp>
        <p:nvSpPr>
          <p:cNvPr id="5" name="Marcador de pie de página 4">
            <a:extLst>
              <a:ext uri="{FF2B5EF4-FFF2-40B4-BE49-F238E27FC236}">
                <a16:creationId xmlns:a16="http://schemas.microsoft.com/office/drawing/2014/main" id="{1CFC3C96-E807-75C4-B40B-E09B9D2743F6}"/>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DEE162D7-A906-B21D-E977-8CD046FE07EA}"/>
              </a:ext>
            </a:extLst>
          </p:cNvPr>
          <p:cNvSpPr>
            <a:spLocks noGrp="1"/>
          </p:cNvSpPr>
          <p:nvPr>
            <p:ph type="sldNum" sz="quarter" idx="12"/>
          </p:nvPr>
        </p:nvSpPr>
        <p:spPr>
          <a:xfrm>
            <a:off x="8610600" y="6356350"/>
            <a:ext cx="2743200" cy="365125"/>
          </a:xfrm>
          <a:prstGeom prst="rect">
            <a:avLst/>
          </a:prstGeom>
        </p:spPr>
        <p:txBody>
          <a:bodyPr/>
          <a:lstStyle/>
          <a:p>
            <a:fld id="{D9DA6B49-279E-40B1-8B1E-6267C6F5A797}" type="slidenum">
              <a:rPr lang="en-GB" smtClean="0"/>
              <a:t>‹Nº›</a:t>
            </a:fld>
            <a:endParaRPr lang="en-GB"/>
          </a:p>
        </p:txBody>
      </p:sp>
    </p:spTree>
    <p:extLst>
      <p:ext uri="{BB962C8B-B14F-4D97-AF65-F5344CB8AC3E}">
        <p14:creationId xmlns:p14="http://schemas.microsoft.com/office/powerpoint/2010/main" val="388488105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EC9DF6-402E-F5A7-9267-6EF388B32D80}"/>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66135B41-9B86-19E3-9EAD-F5145F8EFEC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1CF0ED91-DD78-0C65-9472-7AB3A7A3BF4A}"/>
              </a:ext>
            </a:extLst>
          </p:cNvPr>
          <p:cNvSpPr>
            <a:spLocks noGrp="1"/>
          </p:cNvSpPr>
          <p:nvPr>
            <p:ph type="dt" sz="half" idx="10"/>
          </p:nvPr>
        </p:nvSpPr>
        <p:spPr/>
        <p:txBody>
          <a:bodyPr/>
          <a:lstStyle/>
          <a:p>
            <a:fld id="{B7747585-D01E-413F-8003-E30858BF987D}" type="datetimeFigureOut">
              <a:rPr lang="en-GB" smtClean="0"/>
              <a:t>20/03/2026</a:t>
            </a:fld>
            <a:endParaRPr lang="en-GB"/>
          </a:p>
        </p:txBody>
      </p:sp>
      <p:sp>
        <p:nvSpPr>
          <p:cNvPr id="5" name="Marcador de pie de página 4">
            <a:extLst>
              <a:ext uri="{FF2B5EF4-FFF2-40B4-BE49-F238E27FC236}">
                <a16:creationId xmlns:a16="http://schemas.microsoft.com/office/drawing/2014/main" id="{6CAF4049-F606-032E-3F42-AA2CA7F2C61C}"/>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AEBC9B96-068B-1A26-A550-397A7BB3A9E6}"/>
              </a:ext>
            </a:extLst>
          </p:cNvPr>
          <p:cNvSpPr>
            <a:spLocks noGrp="1"/>
          </p:cNvSpPr>
          <p:nvPr>
            <p:ph type="sldNum" sz="quarter" idx="12"/>
          </p:nvPr>
        </p:nvSpPr>
        <p:spPr>
          <a:xfrm>
            <a:off x="8610600" y="6356350"/>
            <a:ext cx="2743200" cy="365125"/>
          </a:xfrm>
          <a:prstGeom prst="rect">
            <a:avLst/>
          </a:prstGeom>
        </p:spPr>
        <p:txBody>
          <a:bodyPr/>
          <a:lstStyle/>
          <a:p>
            <a:fld id="{D9DA6B49-279E-40B1-8B1E-6267C6F5A797}" type="slidenum">
              <a:rPr lang="en-GB" smtClean="0"/>
              <a:t>‹Nº›</a:t>
            </a:fld>
            <a:endParaRPr lang="en-GB"/>
          </a:p>
        </p:txBody>
      </p:sp>
    </p:spTree>
    <p:extLst>
      <p:ext uri="{BB962C8B-B14F-4D97-AF65-F5344CB8AC3E}">
        <p14:creationId xmlns:p14="http://schemas.microsoft.com/office/powerpoint/2010/main" val="262695241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0B33AC-1F71-93E6-56E2-8D64F503B4A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59F29A1E-498F-7103-8D3C-B63E2774EAF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302BD38C-BBB8-18D8-9DE3-9F6B0C3ECB2A}"/>
              </a:ext>
            </a:extLst>
          </p:cNvPr>
          <p:cNvSpPr>
            <a:spLocks noGrp="1"/>
          </p:cNvSpPr>
          <p:nvPr>
            <p:ph type="dt" sz="half" idx="10"/>
          </p:nvPr>
        </p:nvSpPr>
        <p:spPr/>
        <p:txBody>
          <a:bodyPr/>
          <a:lstStyle/>
          <a:p>
            <a:fld id="{B7747585-D01E-413F-8003-E30858BF987D}" type="datetimeFigureOut">
              <a:rPr lang="en-GB" smtClean="0"/>
              <a:t>20/03/2026</a:t>
            </a:fld>
            <a:endParaRPr lang="en-GB"/>
          </a:p>
        </p:txBody>
      </p:sp>
      <p:sp>
        <p:nvSpPr>
          <p:cNvPr id="5" name="Marcador de pie de página 4">
            <a:extLst>
              <a:ext uri="{FF2B5EF4-FFF2-40B4-BE49-F238E27FC236}">
                <a16:creationId xmlns:a16="http://schemas.microsoft.com/office/drawing/2014/main" id="{2302F5E3-A6B8-EF05-DAFE-D91765FFDF87}"/>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1FA08D60-6183-C7FC-35C9-65E4F9438520}"/>
              </a:ext>
            </a:extLst>
          </p:cNvPr>
          <p:cNvSpPr>
            <a:spLocks noGrp="1"/>
          </p:cNvSpPr>
          <p:nvPr>
            <p:ph type="sldNum" sz="quarter" idx="12"/>
          </p:nvPr>
        </p:nvSpPr>
        <p:spPr>
          <a:xfrm>
            <a:off x="8610600" y="6356350"/>
            <a:ext cx="2743200" cy="365125"/>
          </a:xfrm>
          <a:prstGeom prst="rect">
            <a:avLst/>
          </a:prstGeom>
        </p:spPr>
        <p:txBody>
          <a:bodyPr/>
          <a:lstStyle/>
          <a:p>
            <a:fld id="{D9DA6B49-279E-40B1-8B1E-6267C6F5A797}" type="slidenum">
              <a:rPr lang="en-GB" smtClean="0"/>
              <a:t>‹Nº›</a:t>
            </a:fld>
            <a:endParaRPr lang="en-GB"/>
          </a:p>
        </p:txBody>
      </p:sp>
    </p:spTree>
    <p:extLst>
      <p:ext uri="{BB962C8B-B14F-4D97-AF65-F5344CB8AC3E}">
        <p14:creationId xmlns:p14="http://schemas.microsoft.com/office/powerpoint/2010/main" val="33911885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FC1C1E-2672-0FB3-731E-98463740A91A}"/>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8D68E7AD-C21A-A252-E547-301CC067860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contenido 3">
            <a:extLst>
              <a:ext uri="{FF2B5EF4-FFF2-40B4-BE49-F238E27FC236}">
                <a16:creationId xmlns:a16="http://schemas.microsoft.com/office/drawing/2014/main" id="{7F92F9E5-F511-E804-1B56-3624C84AD1D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fecha 4">
            <a:extLst>
              <a:ext uri="{FF2B5EF4-FFF2-40B4-BE49-F238E27FC236}">
                <a16:creationId xmlns:a16="http://schemas.microsoft.com/office/drawing/2014/main" id="{BDE367C8-D01A-9B9B-F249-F69A26DFC345}"/>
              </a:ext>
            </a:extLst>
          </p:cNvPr>
          <p:cNvSpPr>
            <a:spLocks noGrp="1"/>
          </p:cNvSpPr>
          <p:nvPr>
            <p:ph type="dt" sz="half" idx="10"/>
          </p:nvPr>
        </p:nvSpPr>
        <p:spPr/>
        <p:txBody>
          <a:bodyPr/>
          <a:lstStyle/>
          <a:p>
            <a:fld id="{B7747585-D01E-413F-8003-E30858BF987D}" type="datetimeFigureOut">
              <a:rPr lang="en-GB" smtClean="0"/>
              <a:t>20/03/2026</a:t>
            </a:fld>
            <a:endParaRPr lang="en-GB"/>
          </a:p>
        </p:txBody>
      </p:sp>
      <p:sp>
        <p:nvSpPr>
          <p:cNvPr id="6" name="Marcador de pie de página 5">
            <a:extLst>
              <a:ext uri="{FF2B5EF4-FFF2-40B4-BE49-F238E27FC236}">
                <a16:creationId xmlns:a16="http://schemas.microsoft.com/office/drawing/2014/main" id="{37FC437A-3E9F-7D39-2DA2-D38477F76695}"/>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F329A240-2B39-146E-BDAE-4C9D5E073C20}"/>
              </a:ext>
            </a:extLst>
          </p:cNvPr>
          <p:cNvSpPr>
            <a:spLocks noGrp="1"/>
          </p:cNvSpPr>
          <p:nvPr>
            <p:ph type="sldNum" sz="quarter" idx="12"/>
          </p:nvPr>
        </p:nvSpPr>
        <p:spPr>
          <a:xfrm>
            <a:off x="8610600" y="6356350"/>
            <a:ext cx="2743200" cy="365125"/>
          </a:xfrm>
          <a:prstGeom prst="rect">
            <a:avLst/>
          </a:prstGeom>
        </p:spPr>
        <p:txBody>
          <a:bodyPr/>
          <a:lstStyle/>
          <a:p>
            <a:fld id="{D9DA6B49-279E-40B1-8B1E-6267C6F5A797}" type="slidenum">
              <a:rPr lang="en-GB" smtClean="0"/>
              <a:t>‹Nº›</a:t>
            </a:fld>
            <a:endParaRPr lang="en-GB"/>
          </a:p>
        </p:txBody>
      </p:sp>
    </p:spTree>
    <p:extLst>
      <p:ext uri="{BB962C8B-B14F-4D97-AF65-F5344CB8AC3E}">
        <p14:creationId xmlns:p14="http://schemas.microsoft.com/office/powerpoint/2010/main" val="319536840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184413-633F-441F-24CA-D4D677347684}"/>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A606E589-8034-B86A-104E-6074C45F96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699FC31-5D2A-0858-0925-910E5695E2CF}"/>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texto 4">
            <a:extLst>
              <a:ext uri="{FF2B5EF4-FFF2-40B4-BE49-F238E27FC236}">
                <a16:creationId xmlns:a16="http://schemas.microsoft.com/office/drawing/2014/main" id="{4443B58A-775D-2EE7-2ADA-116C855F50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4F6545C4-A37F-6002-C22D-E5E8496A7DC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Marcador de fecha 6">
            <a:extLst>
              <a:ext uri="{FF2B5EF4-FFF2-40B4-BE49-F238E27FC236}">
                <a16:creationId xmlns:a16="http://schemas.microsoft.com/office/drawing/2014/main" id="{CA3F352A-3379-A156-8696-B95684D81410}"/>
              </a:ext>
            </a:extLst>
          </p:cNvPr>
          <p:cNvSpPr>
            <a:spLocks noGrp="1"/>
          </p:cNvSpPr>
          <p:nvPr>
            <p:ph type="dt" sz="half" idx="10"/>
          </p:nvPr>
        </p:nvSpPr>
        <p:spPr/>
        <p:txBody>
          <a:bodyPr/>
          <a:lstStyle/>
          <a:p>
            <a:fld id="{B7747585-D01E-413F-8003-E30858BF987D}" type="datetimeFigureOut">
              <a:rPr lang="en-GB" smtClean="0"/>
              <a:t>20/03/2026</a:t>
            </a:fld>
            <a:endParaRPr lang="en-GB"/>
          </a:p>
        </p:txBody>
      </p:sp>
      <p:sp>
        <p:nvSpPr>
          <p:cNvPr id="8" name="Marcador de pie de página 7">
            <a:extLst>
              <a:ext uri="{FF2B5EF4-FFF2-40B4-BE49-F238E27FC236}">
                <a16:creationId xmlns:a16="http://schemas.microsoft.com/office/drawing/2014/main" id="{0873FAC4-E7DD-9F59-BF21-F0F6290C35A0}"/>
              </a:ext>
            </a:extLst>
          </p:cNvPr>
          <p:cNvSpPr>
            <a:spLocks noGrp="1"/>
          </p:cNvSpPr>
          <p:nvPr>
            <p:ph type="ftr" sz="quarter" idx="11"/>
          </p:nvPr>
        </p:nvSpPr>
        <p:spPr/>
        <p:txBody>
          <a:bodyPr/>
          <a:lstStyle/>
          <a:p>
            <a:endParaRPr lang="en-GB"/>
          </a:p>
        </p:txBody>
      </p:sp>
      <p:sp>
        <p:nvSpPr>
          <p:cNvPr id="9" name="Marcador de número de diapositiva 8">
            <a:extLst>
              <a:ext uri="{FF2B5EF4-FFF2-40B4-BE49-F238E27FC236}">
                <a16:creationId xmlns:a16="http://schemas.microsoft.com/office/drawing/2014/main" id="{75A7A87F-6CFB-3D1B-B1FC-F00C1EAF33DB}"/>
              </a:ext>
            </a:extLst>
          </p:cNvPr>
          <p:cNvSpPr>
            <a:spLocks noGrp="1"/>
          </p:cNvSpPr>
          <p:nvPr>
            <p:ph type="sldNum" sz="quarter" idx="12"/>
          </p:nvPr>
        </p:nvSpPr>
        <p:spPr>
          <a:xfrm>
            <a:off x="8610600" y="6356350"/>
            <a:ext cx="2743200" cy="365125"/>
          </a:xfrm>
          <a:prstGeom prst="rect">
            <a:avLst/>
          </a:prstGeom>
        </p:spPr>
        <p:txBody>
          <a:bodyPr/>
          <a:lstStyle/>
          <a:p>
            <a:fld id="{D9DA6B49-279E-40B1-8B1E-6267C6F5A797}" type="slidenum">
              <a:rPr lang="en-GB" smtClean="0"/>
              <a:t>‹Nº›</a:t>
            </a:fld>
            <a:endParaRPr lang="en-GB"/>
          </a:p>
        </p:txBody>
      </p:sp>
    </p:spTree>
    <p:extLst>
      <p:ext uri="{BB962C8B-B14F-4D97-AF65-F5344CB8AC3E}">
        <p14:creationId xmlns:p14="http://schemas.microsoft.com/office/powerpoint/2010/main" val="254195105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A0D9AD-3F86-E133-1134-1C8A8CA17D4F}"/>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fecha 2">
            <a:extLst>
              <a:ext uri="{FF2B5EF4-FFF2-40B4-BE49-F238E27FC236}">
                <a16:creationId xmlns:a16="http://schemas.microsoft.com/office/drawing/2014/main" id="{41843516-36C2-D2B6-9D62-9D433B92E4CE}"/>
              </a:ext>
            </a:extLst>
          </p:cNvPr>
          <p:cNvSpPr>
            <a:spLocks noGrp="1"/>
          </p:cNvSpPr>
          <p:nvPr>
            <p:ph type="dt" sz="half" idx="10"/>
          </p:nvPr>
        </p:nvSpPr>
        <p:spPr/>
        <p:txBody>
          <a:bodyPr/>
          <a:lstStyle/>
          <a:p>
            <a:fld id="{B7747585-D01E-413F-8003-E30858BF987D}" type="datetimeFigureOut">
              <a:rPr lang="en-GB" smtClean="0"/>
              <a:t>20/03/2026</a:t>
            </a:fld>
            <a:endParaRPr lang="en-GB"/>
          </a:p>
        </p:txBody>
      </p:sp>
      <p:sp>
        <p:nvSpPr>
          <p:cNvPr id="4" name="Marcador de pie de página 3">
            <a:extLst>
              <a:ext uri="{FF2B5EF4-FFF2-40B4-BE49-F238E27FC236}">
                <a16:creationId xmlns:a16="http://schemas.microsoft.com/office/drawing/2014/main" id="{C9EE39E7-A34B-A1F0-19AE-7EE1D05871EE}"/>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id="{738D6261-6527-734C-9CFF-4D132A327EA0}"/>
              </a:ext>
            </a:extLst>
          </p:cNvPr>
          <p:cNvSpPr>
            <a:spLocks noGrp="1"/>
          </p:cNvSpPr>
          <p:nvPr>
            <p:ph type="sldNum" sz="quarter" idx="12"/>
          </p:nvPr>
        </p:nvSpPr>
        <p:spPr>
          <a:xfrm>
            <a:off x="8610600" y="6356350"/>
            <a:ext cx="2743200" cy="365125"/>
          </a:xfrm>
          <a:prstGeom prst="rect">
            <a:avLst/>
          </a:prstGeom>
        </p:spPr>
        <p:txBody>
          <a:bodyPr/>
          <a:lstStyle/>
          <a:p>
            <a:fld id="{D9DA6B49-279E-40B1-8B1E-6267C6F5A797}" type="slidenum">
              <a:rPr lang="en-GB" smtClean="0"/>
              <a:t>‹Nº›</a:t>
            </a:fld>
            <a:endParaRPr lang="en-GB"/>
          </a:p>
        </p:txBody>
      </p:sp>
    </p:spTree>
    <p:extLst>
      <p:ext uri="{BB962C8B-B14F-4D97-AF65-F5344CB8AC3E}">
        <p14:creationId xmlns:p14="http://schemas.microsoft.com/office/powerpoint/2010/main" val="61391911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191B002-B6A7-188C-61DD-57F44197A094}"/>
              </a:ext>
            </a:extLst>
          </p:cNvPr>
          <p:cNvSpPr>
            <a:spLocks noGrp="1"/>
          </p:cNvSpPr>
          <p:nvPr>
            <p:ph type="dt" sz="half" idx="10"/>
          </p:nvPr>
        </p:nvSpPr>
        <p:spPr/>
        <p:txBody>
          <a:bodyPr/>
          <a:lstStyle/>
          <a:p>
            <a:fld id="{B7747585-D01E-413F-8003-E30858BF987D}" type="datetimeFigureOut">
              <a:rPr lang="en-GB" smtClean="0"/>
              <a:t>20/03/2026</a:t>
            </a:fld>
            <a:endParaRPr lang="en-GB"/>
          </a:p>
        </p:txBody>
      </p:sp>
      <p:sp>
        <p:nvSpPr>
          <p:cNvPr id="3" name="Marcador de pie de página 2">
            <a:extLst>
              <a:ext uri="{FF2B5EF4-FFF2-40B4-BE49-F238E27FC236}">
                <a16:creationId xmlns:a16="http://schemas.microsoft.com/office/drawing/2014/main" id="{3850D5B9-75A5-F89C-3BA6-739C967A114A}"/>
              </a:ext>
            </a:extLst>
          </p:cNvPr>
          <p:cNvSpPr>
            <a:spLocks noGrp="1"/>
          </p:cNvSpPr>
          <p:nvPr>
            <p:ph type="ftr" sz="quarter" idx="11"/>
          </p:nvPr>
        </p:nvSpPr>
        <p:spPr/>
        <p:txBody>
          <a:bodyPr/>
          <a:lstStyle/>
          <a:p>
            <a:endParaRPr lang="en-GB"/>
          </a:p>
        </p:txBody>
      </p:sp>
      <p:sp>
        <p:nvSpPr>
          <p:cNvPr id="4" name="Marcador de número de diapositiva 3">
            <a:extLst>
              <a:ext uri="{FF2B5EF4-FFF2-40B4-BE49-F238E27FC236}">
                <a16:creationId xmlns:a16="http://schemas.microsoft.com/office/drawing/2014/main" id="{3ECC64A2-D299-5AD4-B61E-660F87445F21}"/>
              </a:ext>
            </a:extLst>
          </p:cNvPr>
          <p:cNvSpPr>
            <a:spLocks noGrp="1"/>
          </p:cNvSpPr>
          <p:nvPr>
            <p:ph type="sldNum" sz="quarter" idx="12"/>
          </p:nvPr>
        </p:nvSpPr>
        <p:spPr>
          <a:xfrm>
            <a:off x="8610600" y="6356350"/>
            <a:ext cx="2743200" cy="365125"/>
          </a:xfrm>
          <a:prstGeom prst="rect">
            <a:avLst/>
          </a:prstGeom>
        </p:spPr>
        <p:txBody>
          <a:bodyPr/>
          <a:lstStyle/>
          <a:p>
            <a:fld id="{D9DA6B49-279E-40B1-8B1E-6267C6F5A797}" type="slidenum">
              <a:rPr lang="en-GB" smtClean="0"/>
              <a:t>‹Nº›</a:t>
            </a:fld>
            <a:endParaRPr lang="en-GB"/>
          </a:p>
        </p:txBody>
      </p:sp>
    </p:spTree>
    <p:extLst>
      <p:ext uri="{BB962C8B-B14F-4D97-AF65-F5344CB8AC3E}">
        <p14:creationId xmlns:p14="http://schemas.microsoft.com/office/powerpoint/2010/main" val="403769278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0A3295-0420-A8A9-7F43-F583B9BCC5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6373293E-B9C5-C327-7B85-9891562923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texto 3">
            <a:extLst>
              <a:ext uri="{FF2B5EF4-FFF2-40B4-BE49-F238E27FC236}">
                <a16:creationId xmlns:a16="http://schemas.microsoft.com/office/drawing/2014/main" id="{AB5E6B54-0817-9BC8-0FCE-ECF0B37083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002A517-16B2-F98E-FC24-7F63BCA05D3F}"/>
              </a:ext>
            </a:extLst>
          </p:cNvPr>
          <p:cNvSpPr>
            <a:spLocks noGrp="1"/>
          </p:cNvSpPr>
          <p:nvPr>
            <p:ph type="dt" sz="half" idx="10"/>
          </p:nvPr>
        </p:nvSpPr>
        <p:spPr/>
        <p:txBody>
          <a:bodyPr/>
          <a:lstStyle/>
          <a:p>
            <a:fld id="{B7747585-D01E-413F-8003-E30858BF987D}" type="datetimeFigureOut">
              <a:rPr lang="en-GB" smtClean="0"/>
              <a:t>20/03/2026</a:t>
            </a:fld>
            <a:endParaRPr lang="en-GB"/>
          </a:p>
        </p:txBody>
      </p:sp>
      <p:sp>
        <p:nvSpPr>
          <p:cNvPr id="6" name="Marcador de pie de página 5">
            <a:extLst>
              <a:ext uri="{FF2B5EF4-FFF2-40B4-BE49-F238E27FC236}">
                <a16:creationId xmlns:a16="http://schemas.microsoft.com/office/drawing/2014/main" id="{CA2E8000-E382-D293-7DFE-91E4C2AB94F4}"/>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412EEAEB-4C15-2A90-4103-CB18DE7AFBE4}"/>
              </a:ext>
            </a:extLst>
          </p:cNvPr>
          <p:cNvSpPr>
            <a:spLocks noGrp="1"/>
          </p:cNvSpPr>
          <p:nvPr>
            <p:ph type="sldNum" sz="quarter" idx="12"/>
          </p:nvPr>
        </p:nvSpPr>
        <p:spPr>
          <a:xfrm>
            <a:off x="8610600" y="6356350"/>
            <a:ext cx="2743200" cy="365125"/>
          </a:xfrm>
          <a:prstGeom prst="rect">
            <a:avLst/>
          </a:prstGeom>
        </p:spPr>
        <p:txBody>
          <a:bodyPr/>
          <a:lstStyle/>
          <a:p>
            <a:fld id="{D9DA6B49-279E-40B1-8B1E-6267C6F5A797}" type="slidenum">
              <a:rPr lang="en-GB" smtClean="0"/>
              <a:t>‹Nº›</a:t>
            </a:fld>
            <a:endParaRPr lang="en-GB"/>
          </a:p>
        </p:txBody>
      </p:sp>
    </p:spTree>
    <p:extLst>
      <p:ext uri="{BB962C8B-B14F-4D97-AF65-F5344CB8AC3E}">
        <p14:creationId xmlns:p14="http://schemas.microsoft.com/office/powerpoint/2010/main" val="157378457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D99655-F877-1577-102B-EF1209156E0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posición de imagen 2">
            <a:extLst>
              <a:ext uri="{FF2B5EF4-FFF2-40B4-BE49-F238E27FC236}">
                <a16:creationId xmlns:a16="http://schemas.microsoft.com/office/drawing/2014/main" id="{32AB0461-6B82-AC23-719C-2A397DE5A9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GB"/>
          </a:p>
        </p:txBody>
      </p:sp>
      <p:sp>
        <p:nvSpPr>
          <p:cNvPr id="4" name="Marcador de texto 3">
            <a:extLst>
              <a:ext uri="{FF2B5EF4-FFF2-40B4-BE49-F238E27FC236}">
                <a16:creationId xmlns:a16="http://schemas.microsoft.com/office/drawing/2014/main" id="{9CB006B6-4EAD-017B-6B1E-C01C0D6197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58552D2-3A46-1027-4FB4-DFF5C2A541CB}"/>
              </a:ext>
            </a:extLst>
          </p:cNvPr>
          <p:cNvSpPr>
            <a:spLocks noGrp="1"/>
          </p:cNvSpPr>
          <p:nvPr>
            <p:ph type="dt" sz="half" idx="10"/>
          </p:nvPr>
        </p:nvSpPr>
        <p:spPr/>
        <p:txBody>
          <a:bodyPr/>
          <a:lstStyle/>
          <a:p>
            <a:fld id="{B7747585-D01E-413F-8003-E30858BF987D}" type="datetimeFigureOut">
              <a:rPr lang="en-GB" smtClean="0"/>
              <a:t>20/03/2026</a:t>
            </a:fld>
            <a:endParaRPr lang="en-GB"/>
          </a:p>
        </p:txBody>
      </p:sp>
      <p:sp>
        <p:nvSpPr>
          <p:cNvPr id="6" name="Marcador de pie de página 5">
            <a:extLst>
              <a:ext uri="{FF2B5EF4-FFF2-40B4-BE49-F238E27FC236}">
                <a16:creationId xmlns:a16="http://schemas.microsoft.com/office/drawing/2014/main" id="{12D6506C-05C9-87A9-84D2-171EB47016D6}"/>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E8F1E930-A327-8E8E-4EAF-68A59E71BA44}"/>
              </a:ext>
            </a:extLst>
          </p:cNvPr>
          <p:cNvSpPr>
            <a:spLocks noGrp="1"/>
          </p:cNvSpPr>
          <p:nvPr>
            <p:ph type="sldNum" sz="quarter" idx="12"/>
          </p:nvPr>
        </p:nvSpPr>
        <p:spPr>
          <a:xfrm>
            <a:off x="8610600" y="6356350"/>
            <a:ext cx="2743200" cy="365125"/>
          </a:xfrm>
          <a:prstGeom prst="rect">
            <a:avLst/>
          </a:prstGeom>
        </p:spPr>
        <p:txBody>
          <a:bodyPr/>
          <a:lstStyle/>
          <a:p>
            <a:fld id="{D9DA6B49-279E-40B1-8B1E-6267C6F5A797}" type="slidenum">
              <a:rPr lang="en-GB" smtClean="0"/>
              <a:t>‹Nº›</a:t>
            </a:fld>
            <a:endParaRPr lang="en-GB"/>
          </a:p>
        </p:txBody>
      </p:sp>
    </p:spTree>
    <p:extLst>
      <p:ext uri="{BB962C8B-B14F-4D97-AF65-F5344CB8AC3E}">
        <p14:creationId xmlns:p14="http://schemas.microsoft.com/office/powerpoint/2010/main" val="17117700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4E0B53-7599-AB6A-C632-EA051FD8C91E}"/>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A6185AB8-522F-404A-AADD-11A346AFFBC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8709FF63-FCE0-3C6C-32A4-5A76518C07A0}"/>
              </a:ext>
            </a:extLst>
          </p:cNvPr>
          <p:cNvSpPr>
            <a:spLocks noGrp="1"/>
          </p:cNvSpPr>
          <p:nvPr>
            <p:ph type="dt" sz="half" idx="10"/>
          </p:nvPr>
        </p:nvSpPr>
        <p:spPr/>
        <p:txBody>
          <a:bodyPr/>
          <a:lstStyle/>
          <a:p>
            <a:fld id="{B7747585-D01E-413F-8003-E30858BF987D}" type="datetimeFigureOut">
              <a:rPr lang="en-GB" smtClean="0"/>
              <a:t>20/03/2026</a:t>
            </a:fld>
            <a:endParaRPr lang="en-GB"/>
          </a:p>
        </p:txBody>
      </p:sp>
      <p:sp>
        <p:nvSpPr>
          <p:cNvPr id="5" name="Marcador de pie de página 4">
            <a:extLst>
              <a:ext uri="{FF2B5EF4-FFF2-40B4-BE49-F238E27FC236}">
                <a16:creationId xmlns:a16="http://schemas.microsoft.com/office/drawing/2014/main" id="{FB210A8A-B3B4-2A85-08CB-31449DD56FF4}"/>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A2861AF9-5AB4-DB4E-0BB9-C439D7B6A1C4}"/>
              </a:ext>
            </a:extLst>
          </p:cNvPr>
          <p:cNvSpPr>
            <a:spLocks noGrp="1"/>
          </p:cNvSpPr>
          <p:nvPr>
            <p:ph type="sldNum" sz="quarter" idx="12"/>
          </p:nvPr>
        </p:nvSpPr>
        <p:spPr>
          <a:xfrm>
            <a:off x="8610600" y="6356350"/>
            <a:ext cx="2743200" cy="365125"/>
          </a:xfrm>
          <a:prstGeom prst="rect">
            <a:avLst/>
          </a:prstGeom>
        </p:spPr>
        <p:txBody>
          <a:bodyPr/>
          <a:lstStyle/>
          <a:p>
            <a:fld id="{D9DA6B49-279E-40B1-8B1E-6267C6F5A797}" type="slidenum">
              <a:rPr lang="en-GB" smtClean="0"/>
              <a:t>‹Nº›</a:t>
            </a:fld>
            <a:endParaRPr lang="en-GB"/>
          </a:p>
        </p:txBody>
      </p:sp>
    </p:spTree>
    <p:extLst>
      <p:ext uri="{BB962C8B-B14F-4D97-AF65-F5344CB8AC3E}">
        <p14:creationId xmlns:p14="http://schemas.microsoft.com/office/powerpoint/2010/main" val="419436544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8E53F4A-4113-5E8D-B10A-DA6B578F164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4F077FE9-B22F-C73A-5EB2-37D74E2C8BB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A6F67334-7A05-8F10-D146-D8B16E7FF3C4}"/>
              </a:ext>
            </a:extLst>
          </p:cNvPr>
          <p:cNvSpPr>
            <a:spLocks noGrp="1"/>
          </p:cNvSpPr>
          <p:nvPr>
            <p:ph type="dt" sz="half" idx="10"/>
          </p:nvPr>
        </p:nvSpPr>
        <p:spPr/>
        <p:txBody>
          <a:bodyPr/>
          <a:lstStyle/>
          <a:p>
            <a:fld id="{B7747585-D01E-413F-8003-E30858BF987D}" type="datetimeFigureOut">
              <a:rPr lang="en-GB" smtClean="0"/>
              <a:t>20/03/2026</a:t>
            </a:fld>
            <a:endParaRPr lang="en-GB"/>
          </a:p>
        </p:txBody>
      </p:sp>
      <p:sp>
        <p:nvSpPr>
          <p:cNvPr id="5" name="Marcador de pie de página 4">
            <a:extLst>
              <a:ext uri="{FF2B5EF4-FFF2-40B4-BE49-F238E27FC236}">
                <a16:creationId xmlns:a16="http://schemas.microsoft.com/office/drawing/2014/main" id="{88227378-42C9-6F29-9975-FDA02C73BE39}"/>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C425AE3B-ED6D-0B16-B58A-BBBDDF5E17A2}"/>
              </a:ext>
            </a:extLst>
          </p:cNvPr>
          <p:cNvSpPr>
            <a:spLocks noGrp="1"/>
          </p:cNvSpPr>
          <p:nvPr>
            <p:ph type="sldNum" sz="quarter" idx="12"/>
          </p:nvPr>
        </p:nvSpPr>
        <p:spPr>
          <a:xfrm>
            <a:off x="8610600" y="6356350"/>
            <a:ext cx="2743200" cy="365125"/>
          </a:xfrm>
          <a:prstGeom prst="rect">
            <a:avLst/>
          </a:prstGeom>
        </p:spPr>
        <p:txBody>
          <a:bodyPr/>
          <a:lstStyle/>
          <a:p>
            <a:fld id="{D9DA6B49-279E-40B1-8B1E-6267C6F5A797}" type="slidenum">
              <a:rPr lang="en-GB" smtClean="0"/>
              <a:t>‹Nº›</a:t>
            </a:fld>
            <a:endParaRPr lang="en-GB"/>
          </a:p>
        </p:txBody>
      </p:sp>
    </p:spTree>
    <p:extLst>
      <p:ext uri="{BB962C8B-B14F-4D97-AF65-F5344CB8AC3E}">
        <p14:creationId xmlns:p14="http://schemas.microsoft.com/office/powerpoint/2010/main" val="876408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3.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2.ti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theme" Target="../theme/theme2.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image" Target="../media/image3.pn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image" Target="../media/image2.tif"/><Relationship Id="rId10" Type="http://schemas.openxmlformats.org/officeDocument/2006/relationships/slideLayout" Target="../slideLayouts/slideLayout38.xml"/><Relationship Id="rId19" Type="http://schemas.openxmlformats.org/officeDocument/2006/relationships/slideLayout" Target="../slideLayouts/slideLayout47.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1.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theme" Target="../theme/theme3.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6" name="Rectángulo 25">
            <a:extLst>
              <a:ext uri="{FF2B5EF4-FFF2-40B4-BE49-F238E27FC236}">
                <a16:creationId xmlns:a16="http://schemas.microsoft.com/office/drawing/2014/main" id="{4B68FC2E-4650-959F-681A-EE7E35B3C283}"/>
              </a:ext>
            </a:extLst>
          </p:cNvPr>
          <p:cNvSpPr/>
          <p:nvPr/>
        </p:nvSpPr>
        <p:spPr>
          <a:xfrm>
            <a:off x="1" y="7"/>
            <a:ext cx="11793682" cy="806931"/>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350"/>
              <a:t>    </a:t>
            </a:r>
            <a:endParaRPr lang="en-GB" sz="1350"/>
          </a:p>
        </p:txBody>
      </p:sp>
      <p:grpSp>
        <p:nvGrpSpPr>
          <p:cNvPr id="27" name="Grupo 26">
            <a:extLst>
              <a:ext uri="{FF2B5EF4-FFF2-40B4-BE49-F238E27FC236}">
                <a16:creationId xmlns:a16="http://schemas.microsoft.com/office/drawing/2014/main" id="{B2911949-A42C-AB92-B92F-1FF44B9D8BD6}"/>
              </a:ext>
            </a:extLst>
          </p:cNvPr>
          <p:cNvGrpSpPr/>
          <p:nvPr/>
        </p:nvGrpSpPr>
        <p:grpSpPr>
          <a:xfrm>
            <a:off x="9030223" y="-80056"/>
            <a:ext cx="3170195" cy="975446"/>
            <a:chOff x="9030223" y="-80055"/>
            <a:chExt cx="3170195" cy="975445"/>
          </a:xfrm>
        </p:grpSpPr>
        <p:pic>
          <p:nvPicPr>
            <p:cNvPr id="28" name="Imagen 27">
              <a:extLst>
                <a:ext uri="{FF2B5EF4-FFF2-40B4-BE49-F238E27FC236}">
                  <a16:creationId xmlns:a16="http://schemas.microsoft.com/office/drawing/2014/main" id="{489AC18D-0CCA-C5BB-0532-D4791C044686}"/>
                </a:ext>
              </a:extLst>
            </p:cNvPr>
            <p:cNvPicPr>
              <a:picLocks noChangeAspect="1"/>
            </p:cNvPicPr>
            <p:nvPr/>
          </p:nvPicPr>
          <p:blipFill>
            <a:blip r:embed="rId30"/>
            <a:stretch>
              <a:fillRect/>
            </a:stretch>
          </p:blipFill>
          <p:spPr>
            <a:xfrm>
              <a:off x="9030223" y="-80055"/>
              <a:ext cx="3170195" cy="975445"/>
            </a:xfrm>
            <a:prstGeom prst="rect">
              <a:avLst/>
            </a:prstGeom>
          </p:spPr>
        </p:pic>
        <p:grpSp>
          <p:nvGrpSpPr>
            <p:cNvPr id="29" name="Grupo 28">
              <a:extLst>
                <a:ext uri="{FF2B5EF4-FFF2-40B4-BE49-F238E27FC236}">
                  <a16:creationId xmlns:a16="http://schemas.microsoft.com/office/drawing/2014/main" id="{2239B1B4-66D8-15F7-D8AF-B730AFB31FE3}"/>
                </a:ext>
              </a:extLst>
            </p:cNvPr>
            <p:cNvGrpSpPr/>
            <p:nvPr/>
          </p:nvGrpSpPr>
          <p:grpSpPr>
            <a:xfrm>
              <a:off x="9532402" y="150887"/>
              <a:ext cx="2615030" cy="656044"/>
              <a:chOff x="9532402" y="150887"/>
              <a:chExt cx="2615030" cy="656044"/>
            </a:xfrm>
          </p:grpSpPr>
          <p:pic>
            <p:nvPicPr>
              <p:cNvPr id="30" name="Imagen 29" descr="Imagen que contiene nombre de la empresa&#10;&#10;El contenido generado por IA puede ser incorrecto.">
                <a:extLst>
                  <a:ext uri="{FF2B5EF4-FFF2-40B4-BE49-F238E27FC236}">
                    <a16:creationId xmlns:a16="http://schemas.microsoft.com/office/drawing/2014/main" id="{7BFDBFAC-DAC3-A401-C25F-778D4AF1B2B1}"/>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10632696" y="324496"/>
                <a:ext cx="281960" cy="162498"/>
              </a:xfrm>
              <a:prstGeom prst="rect">
                <a:avLst/>
              </a:prstGeom>
            </p:spPr>
          </p:pic>
          <p:pic>
            <p:nvPicPr>
              <p:cNvPr id="31" name="Imagen 30" descr="Imagen que contiene nombre de la empresa&#10;&#10;El contenido generado por IA puede ser incorrecto.">
                <a:extLst>
                  <a:ext uri="{FF2B5EF4-FFF2-40B4-BE49-F238E27FC236}">
                    <a16:creationId xmlns:a16="http://schemas.microsoft.com/office/drawing/2014/main" id="{4437E4C2-8905-2090-AA87-DD53DF7FD204}"/>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9532402" y="150887"/>
                <a:ext cx="281960" cy="162498"/>
              </a:xfrm>
              <a:prstGeom prst="rect">
                <a:avLst/>
              </a:prstGeom>
            </p:spPr>
          </p:pic>
          <p:pic>
            <p:nvPicPr>
              <p:cNvPr id="32" name="Imagen 31" descr="Imagen que contiene nombre de la empresa&#10;&#10;El contenido generado por IA puede ser incorrecto.">
                <a:extLst>
                  <a:ext uri="{FF2B5EF4-FFF2-40B4-BE49-F238E27FC236}">
                    <a16:creationId xmlns:a16="http://schemas.microsoft.com/office/drawing/2014/main" id="{5DBF8F14-B56E-3681-F80E-AFF1583B6395}"/>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9822114" y="644433"/>
                <a:ext cx="281960" cy="162498"/>
              </a:xfrm>
              <a:prstGeom prst="rect">
                <a:avLst/>
              </a:prstGeom>
            </p:spPr>
          </p:pic>
          <p:pic>
            <p:nvPicPr>
              <p:cNvPr id="33" name="Imagen 32" descr="Un dibujo con letras&#10;&#10;El contenido generado por IA puede ser incorrecto.">
                <a:extLst>
                  <a:ext uri="{FF2B5EF4-FFF2-40B4-BE49-F238E27FC236}">
                    <a16:creationId xmlns:a16="http://schemas.microsoft.com/office/drawing/2014/main" id="{99A9E127-58AC-7D36-F37D-59C9EA4A0D1F}"/>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11307240" y="163691"/>
                <a:ext cx="840192" cy="489927"/>
              </a:xfrm>
              <a:prstGeom prst="rect">
                <a:avLst/>
              </a:prstGeom>
            </p:spPr>
          </p:pic>
        </p:grpSp>
      </p:grpSp>
      <p:sp>
        <p:nvSpPr>
          <p:cNvPr id="3" name="Marcador de texto 2">
            <a:extLst>
              <a:ext uri="{FF2B5EF4-FFF2-40B4-BE49-F238E27FC236}">
                <a16:creationId xmlns:a16="http://schemas.microsoft.com/office/drawing/2014/main" id="{FE4BCD57-7249-7A19-FDFA-EDD628CFEF39}"/>
              </a:ext>
            </a:extLst>
          </p:cNvPr>
          <p:cNvSpPr>
            <a:spLocks noGrp="1"/>
          </p:cNvSpPr>
          <p:nvPr>
            <p:ph type="body" idx="1"/>
          </p:nvPr>
        </p:nvSpPr>
        <p:spPr>
          <a:xfrm>
            <a:off x="460200" y="1169263"/>
            <a:ext cx="11271600" cy="50077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D3069C47-C329-9BB9-4A25-5A81B5403C28}"/>
              </a:ext>
            </a:extLst>
          </p:cNvPr>
          <p:cNvSpPr>
            <a:spLocks noGrp="1"/>
          </p:cNvSpPr>
          <p:nvPr>
            <p:ph type="dt" sz="half" idx="2"/>
          </p:nvPr>
        </p:nvSpPr>
        <p:spPr>
          <a:xfrm>
            <a:off x="8327984" y="6356350"/>
            <a:ext cx="2510249" cy="365125"/>
          </a:xfrm>
          <a:prstGeom prst="rect">
            <a:avLst/>
          </a:prstGeom>
        </p:spPr>
        <p:txBody>
          <a:bodyPr vert="horz" lIns="91440" tIns="45720" rIns="91440" bIns="45720" rtlCol="0" anchor="ctr"/>
          <a:lstStyle>
            <a:lvl1pPr algn="r">
              <a:defRPr sz="1000">
                <a:solidFill>
                  <a:schemeClr val="tx1"/>
                </a:solidFill>
              </a:defRPr>
            </a:lvl1pPr>
          </a:lstStyle>
          <a:p>
            <a:fld id="{DB27495E-F5D3-4319-9864-B175ACF88E0F}" type="datetimeFigureOut">
              <a:rPr lang="en-GB" smtClean="0"/>
              <a:pPr/>
              <a:t>20/03/2026</a:t>
            </a:fld>
            <a:endParaRPr lang="en-GB"/>
          </a:p>
        </p:txBody>
      </p:sp>
      <p:sp>
        <p:nvSpPr>
          <p:cNvPr id="5" name="Marcador de pie de página 4">
            <a:extLst>
              <a:ext uri="{FF2B5EF4-FFF2-40B4-BE49-F238E27FC236}">
                <a16:creationId xmlns:a16="http://schemas.microsoft.com/office/drawing/2014/main" id="{DE824125-0CB2-338D-43E5-8D0703567649}"/>
              </a:ext>
            </a:extLst>
          </p:cNvPr>
          <p:cNvSpPr>
            <a:spLocks noGrp="1"/>
          </p:cNvSpPr>
          <p:nvPr>
            <p:ph type="ftr" sz="quarter" idx="3"/>
          </p:nvPr>
        </p:nvSpPr>
        <p:spPr>
          <a:xfrm>
            <a:off x="460199" y="6356349"/>
            <a:ext cx="7694307" cy="365125"/>
          </a:xfrm>
          <a:prstGeom prst="rect">
            <a:avLst/>
          </a:prstGeom>
        </p:spPr>
        <p:txBody>
          <a:bodyPr vert="horz" lIns="91440" tIns="45720" rIns="91440" bIns="45720" rtlCol="0" anchor="ctr"/>
          <a:lstStyle>
            <a:lvl1pPr algn="l">
              <a:defRPr sz="1000">
                <a:solidFill>
                  <a:schemeClr val="tx1"/>
                </a:solidFill>
              </a:defRPr>
            </a:lvl1pPr>
          </a:lstStyle>
          <a:p>
            <a:r>
              <a:rPr lang="es-ES"/>
              <a:t>1. Surname XY, Year;number(issue):page-page.</a:t>
            </a:r>
            <a:endParaRPr lang="en-GB">
              <a:solidFill>
                <a:schemeClr val="tx1"/>
              </a:solidFill>
            </a:endParaRPr>
          </a:p>
        </p:txBody>
      </p:sp>
      <p:sp>
        <p:nvSpPr>
          <p:cNvPr id="2" name="Marcador de título 1">
            <a:extLst>
              <a:ext uri="{FF2B5EF4-FFF2-40B4-BE49-F238E27FC236}">
                <a16:creationId xmlns:a16="http://schemas.microsoft.com/office/drawing/2014/main" id="{81F1C941-558A-CF46-12EB-2B5109A0C9D8}"/>
              </a:ext>
            </a:extLst>
          </p:cNvPr>
          <p:cNvSpPr>
            <a:spLocks noGrp="1"/>
          </p:cNvSpPr>
          <p:nvPr>
            <p:ph type="title"/>
          </p:nvPr>
        </p:nvSpPr>
        <p:spPr>
          <a:xfrm>
            <a:off x="398318" y="339726"/>
            <a:ext cx="8631906" cy="547275"/>
          </a:xfrm>
          <a:prstGeom prst="rect">
            <a:avLst/>
          </a:prstGeom>
        </p:spPr>
        <p:txBody>
          <a:bodyPr vert="horz" lIns="91440" tIns="45720" rIns="91440" bIns="45720" rtlCol="0" anchor="b">
            <a:noAutofit/>
          </a:bodyPr>
          <a:lstStyle/>
          <a:p>
            <a:r>
              <a:rPr lang="es-ES"/>
              <a:t>Haga clic para modificar el estilo de título del patrón</a:t>
            </a:r>
            <a:endParaRPr lang="en-GB"/>
          </a:p>
        </p:txBody>
      </p:sp>
      <p:sp>
        <p:nvSpPr>
          <p:cNvPr id="15" name="Slide Number Placeholder 5">
            <a:extLst>
              <a:ext uri="{FF2B5EF4-FFF2-40B4-BE49-F238E27FC236}">
                <a16:creationId xmlns:a16="http://schemas.microsoft.com/office/drawing/2014/main" id="{FD9830CC-2A4E-5A4D-9C88-BC2CB6D6A242}"/>
              </a:ext>
            </a:extLst>
          </p:cNvPr>
          <p:cNvSpPr>
            <a:spLocks noGrp="1"/>
          </p:cNvSpPr>
          <p:nvPr>
            <p:ph type="sldNum" sz="quarter" idx="4"/>
          </p:nvPr>
        </p:nvSpPr>
        <p:spPr>
          <a:xfrm>
            <a:off x="11043921" y="6380710"/>
            <a:ext cx="632143" cy="365125"/>
          </a:xfrm>
          <a:prstGeom prst="rect">
            <a:avLst/>
          </a:prstGeom>
        </p:spPr>
        <p:txBody>
          <a:bodyPr vert="horz" lIns="0" tIns="45720" rIns="0" bIns="45720" rtlCol="0" anchor="ctr"/>
          <a:lstStyle>
            <a:lvl1pPr>
              <a:defRPr lang="en-US" smtClean="0">
                <a:solidFill>
                  <a:schemeClr val="accent1"/>
                </a:solidFill>
              </a:defRPr>
            </a:lvl1pPr>
          </a:lstStyle>
          <a:p>
            <a:fld id="{893D5A5E-66CB-4D5C-8784-CE1BBF57F9BA}" type="slidenum">
              <a:rPr lang="en-GB" smtClean="0"/>
              <a:pPr/>
              <a:t>‹Nº›</a:t>
            </a:fld>
            <a:endParaRPr lang="en-GB"/>
          </a:p>
        </p:txBody>
      </p:sp>
      <p:cxnSp>
        <p:nvCxnSpPr>
          <p:cNvPr id="16" name="Straight Connector 12">
            <a:extLst>
              <a:ext uri="{FF2B5EF4-FFF2-40B4-BE49-F238E27FC236}">
                <a16:creationId xmlns:a16="http://schemas.microsoft.com/office/drawing/2014/main" id="{F5C36D0B-AFB8-A438-0F9C-4C4D1618917C}"/>
              </a:ext>
            </a:extLst>
          </p:cNvPr>
          <p:cNvCxnSpPr>
            <a:cxnSpLocks/>
          </p:cNvCxnSpPr>
          <p:nvPr/>
        </p:nvCxnSpPr>
        <p:spPr>
          <a:xfrm>
            <a:off x="10892291" y="6380710"/>
            <a:ext cx="0" cy="36512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15421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724"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725" r:id="rId28"/>
  </p:sldLayoutIdLst>
  <p:txStyles>
    <p:titleStyle>
      <a:lvl1pPr algn="l" defTabSz="914400" rtl="0" eaLnBrk="1" latinLnBrk="0" hangingPunct="1">
        <a:lnSpc>
          <a:spcPct val="100000"/>
        </a:lnSpc>
        <a:spcBef>
          <a:spcPts val="600"/>
        </a:spcBef>
        <a:buNone/>
        <a:defRPr sz="2800" b="1" kern="1200">
          <a:solidFill>
            <a:schemeClr val="bg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358775" indent="-358775" algn="l" defTabSz="914400" rtl="0" eaLnBrk="1" latinLnBrk="0" hangingPunct="1">
        <a:lnSpc>
          <a:spcPct val="100000"/>
        </a:lnSpc>
        <a:spcBef>
          <a:spcPts val="500"/>
        </a:spcBef>
        <a:buClr>
          <a:schemeClr val="accent1"/>
        </a:buClr>
        <a:buSzPct val="120000"/>
        <a:buFont typeface="Wingdings" panose="05000000000000000000" pitchFamily="2" charset="2"/>
        <a:buChar char="§"/>
        <a:defRPr sz="2400" kern="1200">
          <a:solidFill>
            <a:schemeClr val="tx1"/>
          </a:solidFill>
          <a:latin typeface="+mn-lt"/>
          <a:ea typeface="+mn-ea"/>
          <a:cs typeface="+mn-cs"/>
        </a:defRPr>
      </a:lvl2pPr>
      <a:lvl3pPr marL="715963" indent="-357188" algn="l" defTabSz="914400" rtl="0" eaLnBrk="1" latinLnBrk="0" hangingPunct="1">
        <a:lnSpc>
          <a:spcPct val="100000"/>
        </a:lnSpc>
        <a:spcBef>
          <a:spcPts val="500"/>
        </a:spcBef>
        <a:buClr>
          <a:schemeClr val="accent1"/>
        </a:buClr>
        <a:buSzPct val="120000"/>
        <a:buFont typeface="Wingdings" panose="05000000000000000000" pitchFamily="2" charset="2"/>
        <a:buChar char="ü"/>
        <a:defRPr sz="2400" kern="1200">
          <a:solidFill>
            <a:schemeClr val="tx1"/>
          </a:solidFill>
          <a:latin typeface="+mn-lt"/>
          <a:ea typeface="+mn-ea"/>
          <a:cs typeface="+mn-cs"/>
        </a:defRPr>
      </a:lvl3pPr>
      <a:lvl4pPr marL="1077913" indent="-361950" algn="l" defTabSz="914400" rtl="0" eaLnBrk="1" latinLnBrk="0" hangingPunct="1">
        <a:lnSpc>
          <a:spcPct val="100000"/>
        </a:lnSpc>
        <a:spcBef>
          <a:spcPts val="500"/>
        </a:spcBef>
        <a:buClr>
          <a:schemeClr val="accent1"/>
        </a:buClr>
        <a:buSzPct val="120000"/>
        <a:buFont typeface="Wingdings" panose="05000000000000000000" pitchFamily="2" charset="2"/>
        <a:buChar char="§"/>
        <a:defRPr sz="2400" kern="1200">
          <a:solidFill>
            <a:schemeClr val="tx1"/>
          </a:solidFill>
          <a:latin typeface="+mn-lt"/>
          <a:ea typeface="+mn-ea"/>
          <a:cs typeface="+mn-cs"/>
        </a:defRPr>
      </a:lvl4pPr>
      <a:lvl5pPr marL="1436688" indent="-320675" algn="l" defTabSz="914400" rtl="0" eaLnBrk="1" latinLnBrk="0" hangingPunct="1">
        <a:lnSpc>
          <a:spcPct val="100000"/>
        </a:lnSpc>
        <a:spcBef>
          <a:spcPts val="500"/>
        </a:spcBef>
        <a:buClr>
          <a:schemeClr val="accent1"/>
        </a:buClr>
        <a:buSzPct val="120000"/>
        <a:buFont typeface="Wingdings" panose="05000000000000000000" pitchFamily="2" charset="2"/>
        <a:buChar char="ü"/>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833F58AD-1176-0239-43C2-54DAA39D8EBF}"/>
              </a:ext>
            </a:extLst>
          </p:cNvPr>
          <p:cNvSpPr/>
          <p:nvPr/>
        </p:nvSpPr>
        <p:spPr>
          <a:xfrm>
            <a:off x="1" y="7"/>
            <a:ext cx="11793682" cy="806931"/>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350"/>
              <a:t>    </a:t>
            </a:r>
            <a:endParaRPr lang="en-GB" sz="1350"/>
          </a:p>
        </p:txBody>
      </p:sp>
      <p:grpSp>
        <p:nvGrpSpPr>
          <p:cNvPr id="18" name="Grupo 17">
            <a:extLst>
              <a:ext uri="{FF2B5EF4-FFF2-40B4-BE49-F238E27FC236}">
                <a16:creationId xmlns:a16="http://schemas.microsoft.com/office/drawing/2014/main" id="{039F20B8-6C14-CC12-6B97-E83B59B58BFA}"/>
              </a:ext>
            </a:extLst>
          </p:cNvPr>
          <p:cNvGrpSpPr/>
          <p:nvPr/>
        </p:nvGrpSpPr>
        <p:grpSpPr>
          <a:xfrm>
            <a:off x="9030223" y="-80056"/>
            <a:ext cx="3170195" cy="975446"/>
            <a:chOff x="9030223" y="-80055"/>
            <a:chExt cx="3170195" cy="975445"/>
          </a:xfrm>
        </p:grpSpPr>
        <p:pic>
          <p:nvPicPr>
            <p:cNvPr id="19" name="Imagen 18">
              <a:extLst>
                <a:ext uri="{FF2B5EF4-FFF2-40B4-BE49-F238E27FC236}">
                  <a16:creationId xmlns:a16="http://schemas.microsoft.com/office/drawing/2014/main" id="{2E15C72A-DC15-4141-60D4-DB52F22711A1}"/>
                </a:ext>
              </a:extLst>
            </p:cNvPr>
            <p:cNvPicPr>
              <a:picLocks noChangeAspect="1"/>
            </p:cNvPicPr>
            <p:nvPr/>
          </p:nvPicPr>
          <p:blipFill>
            <a:blip r:embed="rId27"/>
            <a:stretch>
              <a:fillRect/>
            </a:stretch>
          </p:blipFill>
          <p:spPr>
            <a:xfrm>
              <a:off x="9030223" y="-80055"/>
              <a:ext cx="3170195" cy="975445"/>
            </a:xfrm>
            <a:prstGeom prst="rect">
              <a:avLst/>
            </a:prstGeom>
          </p:spPr>
        </p:pic>
        <p:grpSp>
          <p:nvGrpSpPr>
            <p:cNvPr id="20" name="Grupo 19">
              <a:extLst>
                <a:ext uri="{FF2B5EF4-FFF2-40B4-BE49-F238E27FC236}">
                  <a16:creationId xmlns:a16="http://schemas.microsoft.com/office/drawing/2014/main" id="{D61C4E5D-86FC-85C0-B1FF-258BF70554DF}"/>
                </a:ext>
              </a:extLst>
            </p:cNvPr>
            <p:cNvGrpSpPr/>
            <p:nvPr/>
          </p:nvGrpSpPr>
          <p:grpSpPr>
            <a:xfrm>
              <a:off x="9532402" y="150887"/>
              <a:ext cx="2615030" cy="656044"/>
              <a:chOff x="9532402" y="150887"/>
              <a:chExt cx="2615030" cy="656044"/>
            </a:xfrm>
          </p:grpSpPr>
          <p:pic>
            <p:nvPicPr>
              <p:cNvPr id="21" name="Imagen 20" descr="Imagen que contiene nombre de la empresa&#10;&#10;El contenido generado por IA puede ser incorrecto.">
                <a:extLst>
                  <a:ext uri="{FF2B5EF4-FFF2-40B4-BE49-F238E27FC236}">
                    <a16:creationId xmlns:a16="http://schemas.microsoft.com/office/drawing/2014/main" id="{FB81EFD1-8537-2C91-E142-C2012835B971}"/>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10632696" y="324496"/>
                <a:ext cx="281960" cy="162498"/>
              </a:xfrm>
              <a:prstGeom prst="rect">
                <a:avLst/>
              </a:prstGeom>
            </p:spPr>
          </p:pic>
          <p:pic>
            <p:nvPicPr>
              <p:cNvPr id="22" name="Imagen 21" descr="Imagen que contiene nombre de la empresa&#10;&#10;El contenido generado por IA puede ser incorrecto.">
                <a:extLst>
                  <a:ext uri="{FF2B5EF4-FFF2-40B4-BE49-F238E27FC236}">
                    <a16:creationId xmlns:a16="http://schemas.microsoft.com/office/drawing/2014/main" id="{9D28EC18-C7D9-9950-15BA-35DDCFB128BA}"/>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9532402" y="150887"/>
                <a:ext cx="281960" cy="162498"/>
              </a:xfrm>
              <a:prstGeom prst="rect">
                <a:avLst/>
              </a:prstGeom>
            </p:spPr>
          </p:pic>
          <p:pic>
            <p:nvPicPr>
              <p:cNvPr id="23" name="Imagen 22" descr="Imagen que contiene nombre de la empresa&#10;&#10;El contenido generado por IA puede ser incorrecto.">
                <a:extLst>
                  <a:ext uri="{FF2B5EF4-FFF2-40B4-BE49-F238E27FC236}">
                    <a16:creationId xmlns:a16="http://schemas.microsoft.com/office/drawing/2014/main" id="{4CE151FF-080B-2911-3943-DDE2C2A36686}"/>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9822114" y="644433"/>
                <a:ext cx="281960" cy="162498"/>
              </a:xfrm>
              <a:prstGeom prst="rect">
                <a:avLst/>
              </a:prstGeom>
            </p:spPr>
          </p:pic>
          <p:pic>
            <p:nvPicPr>
              <p:cNvPr id="24" name="Imagen 23" descr="Un dibujo con letras&#10;&#10;El contenido generado por IA puede ser incorrecto.">
                <a:extLst>
                  <a:ext uri="{FF2B5EF4-FFF2-40B4-BE49-F238E27FC236}">
                    <a16:creationId xmlns:a16="http://schemas.microsoft.com/office/drawing/2014/main" id="{D81E1AEE-C670-5133-9FF3-46752948A6D6}"/>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11307240" y="163691"/>
                <a:ext cx="840192" cy="489927"/>
              </a:xfrm>
              <a:prstGeom prst="rect">
                <a:avLst/>
              </a:prstGeom>
            </p:spPr>
          </p:pic>
        </p:grpSp>
      </p:grpSp>
      <p:sp>
        <p:nvSpPr>
          <p:cNvPr id="3" name="Marcador de texto 2">
            <a:extLst>
              <a:ext uri="{FF2B5EF4-FFF2-40B4-BE49-F238E27FC236}">
                <a16:creationId xmlns:a16="http://schemas.microsoft.com/office/drawing/2014/main" id="{FE4BCD57-7249-7A19-FDFA-EDD628CFEF39}"/>
              </a:ext>
            </a:extLst>
          </p:cNvPr>
          <p:cNvSpPr>
            <a:spLocks noGrp="1"/>
          </p:cNvSpPr>
          <p:nvPr>
            <p:ph type="body" idx="1"/>
          </p:nvPr>
        </p:nvSpPr>
        <p:spPr>
          <a:xfrm>
            <a:off x="460200" y="1169263"/>
            <a:ext cx="11271600" cy="50077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D3069C47-C329-9BB9-4A25-5A81B5403C28}"/>
              </a:ext>
            </a:extLst>
          </p:cNvPr>
          <p:cNvSpPr>
            <a:spLocks noGrp="1"/>
          </p:cNvSpPr>
          <p:nvPr>
            <p:ph type="dt" sz="half" idx="2"/>
          </p:nvPr>
        </p:nvSpPr>
        <p:spPr>
          <a:xfrm>
            <a:off x="8327984" y="6356350"/>
            <a:ext cx="2510249"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algn="r"/>
            <a:fld id="{B7747585-D01E-413F-8003-E30858BF987D}" type="datetimeFigureOut">
              <a:rPr lang="en-GB" smtClean="0"/>
              <a:pPr algn="r"/>
              <a:t>20/03/2026</a:t>
            </a:fld>
            <a:endParaRPr lang="en-GB"/>
          </a:p>
        </p:txBody>
      </p:sp>
      <p:sp>
        <p:nvSpPr>
          <p:cNvPr id="5" name="Marcador de pie de página 4">
            <a:extLst>
              <a:ext uri="{FF2B5EF4-FFF2-40B4-BE49-F238E27FC236}">
                <a16:creationId xmlns:a16="http://schemas.microsoft.com/office/drawing/2014/main" id="{DE824125-0CB2-338D-43E5-8D0703567649}"/>
              </a:ext>
            </a:extLst>
          </p:cNvPr>
          <p:cNvSpPr>
            <a:spLocks noGrp="1"/>
          </p:cNvSpPr>
          <p:nvPr>
            <p:ph type="ftr" sz="quarter" idx="3"/>
          </p:nvPr>
        </p:nvSpPr>
        <p:spPr>
          <a:xfrm>
            <a:off x="460199" y="6356349"/>
            <a:ext cx="7694307"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algn="l"/>
            <a:endParaRPr lang="en-GB"/>
          </a:p>
        </p:txBody>
      </p:sp>
      <p:sp>
        <p:nvSpPr>
          <p:cNvPr id="2" name="Marcador de título 1">
            <a:extLst>
              <a:ext uri="{FF2B5EF4-FFF2-40B4-BE49-F238E27FC236}">
                <a16:creationId xmlns:a16="http://schemas.microsoft.com/office/drawing/2014/main" id="{81F1C941-558A-CF46-12EB-2B5109A0C9D8}"/>
              </a:ext>
            </a:extLst>
          </p:cNvPr>
          <p:cNvSpPr>
            <a:spLocks noGrp="1"/>
          </p:cNvSpPr>
          <p:nvPr>
            <p:ph type="title"/>
          </p:nvPr>
        </p:nvSpPr>
        <p:spPr>
          <a:xfrm>
            <a:off x="398318" y="339726"/>
            <a:ext cx="8631906" cy="547275"/>
          </a:xfrm>
          <a:prstGeom prst="rect">
            <a:avLst/>
          </a:prstGeom>
        </p:spPr>
        <p:txBody>
          <a:bodyPr vert="horz" lIns="91440" tIns="45720" rIns="91440" bIns="45720" rtlCol="0" anchor="b">
            <a:noAutofit/>
          </a:bodyPr>
          <a:lstStyle/>
          <a:p>
            <a:r>
              <a:rPr lang="es-ES"/>
              <a:t>Haga clic para modificar el estilo de título del patrón</a:t>
            </a:r>
            <a:endParaRPr lang="en-GB"/>
          </a:p>
        </p:txBody>
      </p:sp>
      <p:sp>
        <p:nvSpPr>
          <p:cNvPr id="15" name="Slide Number Placeholder 5">
            <a:extLst>
              <a:ext uri="{FF2B5EF4-FFF2-40B4-BE49-F238E27FC236}">
                <a16:creationId xmlns:a16="http://schemas.microsoft.com/office/drawing/2014/main" id="{8266FF3C-9467-2A54-ADDF-E5F058937C53}"/>
              </a:ext>
            </a:extLst>
          </p:cNvPr>
          <p:cNvSpPr>
            <a:spLocks noGrp="1"/>
          </p:cNvSpPr>
          <p:nvPr>
            <p:ph type="sldNum" sz="quarter" idx="4"/>
          </p:nvPr>
        </p:nvSpPr>
        <p:spPr>
          <a:xfrm>
            <a:off x="11043921" y="6380710"/>
            <a:ext cx="632143" cy="365125"/>
          </a:xfrm>
          <a:prstGeom prst="rect">
            <a:avLst/>
          </a:prstGeom>
        </p:spPr>
        <p:txBody>
          <a:bodyPr vert="horz" lIns="0" tIns="45720" rIns="0" bIns="45720" rtlCol="0" anchor="ctr"/>
          <a:lstStyle>
            <a:lvl1pPr>
              <a:defRPr lang="en-US" smtClean="0">
                <a:solidFill>
                  <a:schemeClr val="accent1"/>
                </a:solidFill>
              </a:defRPr>
            </a:lvl1pPr>
          </a:lstStyle>
          <a:p>
            <a:fld id="{FC1CF07D-8B3F-4D32-B059-0039CEA46DB1}" type="slidenum">
              <a:rPr lang="en-GB" smtClean="0"/>
              <a:pPr/>
              <a:t>‹Nº›</a:t>
            </a:fld>
            <a:endParaRPr lang="en-GB"/>
          </a:p>
        </p:txBody>
      </p:sp>
      <p:cxnSp>
        <p:nvCxnSpPr>
          <p:cNvPr id="16" name="Straight Connector 12">
            <a:extLst>
              <a:ext uri="{FF2B5EF4-FFF2-40B4-BE49-F238E27FC236}">
                <a16:creationId xmlns:a16="http://schemas.microsoft.com/office/drawing/2014/main" id="{2F62007F-205B-8D7E-4CE6-B741E2D50E5D}"/>
              </a:ext>
            </a:extLst>
          </p:cNvPr>
          <p:cNvCxnSpPr>
            <a:cxnSpLocks/>
          </p:cNvCxnSpPr>
          <p:nvPr/>
        </p:nvCxnSpPr>
        <p:spPr>
          <a:xfrm>
            <a:off x="10892291" y="6380710"/>
            <a:ext cx="0" cy="36512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249501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26" r:id="rId25"/>
  </p:sldLayoutIdLst>
  <p:txStyles>
    <p:titleStyle>
      <a:lvl1pPr algn="l" defTabSz="914400" rtl="0" eaLnBrk="1" latinLnBrk="0" hangingPunct="1">
        <a:lnSpc>
          <a:spcPct val="100000"/>
        </a:lnSpc>
        <a:spcBef>
          <a:spcPts val="600"/>
        </a:spcBef>
        <a:buNone/>
        <a:defRPr sz="28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358775" indent="-358775" algn="l" defTabSz="914400" rtl="0" eaLnBrk="1" latinLnBrk="0" hangingPunct="1">
        <a:lnSpc>
          <a:spcPct val="100000"/>
        </a:lnSpc>
        <a:spcBef>
          <a:spcPts val="500"/>
        </a:spcBef>
        <a:buClr>
          <a:schemeClr val="accent1"/>
        </a:buClr>
        <a:buSzPct val="120000"/>
        <a:buFont typeface="Wingdings" panose="05000000000000000000" pitchFamily="2" charset="2"/>
        <a:buChar char="§"/>
        <a:defRPr sz="2400" kern="1200">
          <a:solidFill>
            <a:schemeClr val="tx1"/>
          </a:solidFill>
          <a:latin typeface="+mn-lt"/>
          <a:ea typeface="+mn-ea"/>
          <a:cs typeface="+mn-cs"/>
        </a:defRPr>
      </a:lvl2pPr>
      <a:lvl3pPr marL="715963" indent="-357188" algn="l" defTabSz="914400" rtl="0" eaLnBrk="1" latinLnBrk="0" hangingPunct="1">
        <a:lnSpc>
          <a:spcPct val="100000"/>
        </a:lnSpc>
        <a:spcBef>
          <a:spcPts val="500"/>
        </a:spcBef>
        <a:buClr>
          <a:schemeClr val="accent1"/>
        </a:buClr>
        <a:buSzPct val="120000"/>
        <a:buFont typeface="Wingdings" panose="05000000000000000000" pitchFamily="2" charset="2"/>
        <a:buChar char="ü"/>
        <a:defRPr sz="2400" kern="1200">
          <a:solidFill>
            <a:schemeClr val="tx1"/>
          </a:solidFill>
          <a:latin typeface="+mn-lt"/>
          <a:ea typeface="+mn-ea"/>
          <a:cs typeface="+mn-cs"/>
        </a:defRPr>
      </a:lvl3pPr>
      <a:lvl4pPr marL="1077913" indent="-361950" algn="l" defTabSz="914400" rtl="0" eaLnBrk="1" latinLnBrk="0" hangingPunct="1">
        <a:lnSpc>
          <a:spcPct val="100000"/>
        </a:lnSpc>
        <a:spcBef>
          <a:spcPts val="500"/>
        </a:spcBef>
        <a:buClr>
          <a:schemeClr val="accent1"/>
        </a:buClr>
        <a:buSzPct val="120000"/>
        <a:buFont typeface="Wingdings" panose="05000000000000000000" pitchFamily="2" charset="2"/>
        <a:buChar char="§"/>
        <a:defRPr sz="2400" kern="1200">
          <a:solidFill>
            <a:schemeClr val="tx1"/>
          </a:solidFill>
          <a:latin typeface="+mn-lt"/>
          <a:ea typeface="+mn-ea"/>
          <a:cs typeface="+mn-cs"/>
        </a:defRPr>
      </a:lvl4pPr>
      <a:lvl5pPr marL="1436688" indent="-320675" algn="l" defTabSz="914400" rtl="0" eaLnBrk="1" latinLnBrk="0" hangingPunct="1">
        <a:lnSpc>
          <a:spcPct val="100000"/>
        </a:lnSpc>
        <a:spcBef>
          <a:spcPts val="500"/>
        </a:spcBef>
        <a:buClr>
          <a:schemeClr val="accent1"/>
        </a:buClr>
        <a:buSzPct val="120000"/>
        <a:buFont typeface="Wingdings" panose="05000000000000000000" pitchFamily="2" charset="2"/>
        <a:buChar char="ü"/>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1F1C941-558A-CF46-12EB-2B5109A0C9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FE4BCD57-7249-7A19-FDFA-EDD628CFEF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D3069C47-C329-9BB9-4A25-5A81B5403C28}"/>
              </a:ext>
            </a:extLst>
          </p:cNvPr>
          <p:cNvSpPr>
            <a:spLocks noGrp="1"/>
          </p:cNvSpPr>
          <p:nvPr>
            <p:ph type="dt" sz="half" idx="2"/>
          </p:nvPr>
        </p:nvSpPr>
        <p:spPr>
          <a:xfrm>
            <a:off x="8310622" y="6356350"/>
            <a:ext cx="2430039" cy="365125"/>
          </a:xfrm>
          <a:prstGeom prst="rect">
            <a:avLst/>
          </a:prstGeom>
        </p:spPr>
        <p:txBody>
          <a:bodyPr vert="horz" lIns="91440" tIns="45720" rIns="91440" bIns="45720" rtlCol="0" anchor="ctr"/>
          <a:lstStyle>
            <a:lvl1pPr algn="l">
              <a:defRPr sz="1100">
                <a:solidFill>
                  <a:schemeClr val="tx1">
                    <a:tint val="82000"/>
                  </a:schemeClr>
                </a:solidFill>
              </a:defRPr>
            </a:lvl1pPr>
          </a:lstStyle>
          <a:p>
            <a:fld id="{B7747585-D01E-413F-8003-E30858BF987D}" type="datetimeFigureOut">
              <a:rPr lang="en-GB" smtClean="0"/>
              <a:pPr/>
              <a:t>20/03/2026</a:t>
            </a:fld>
            <a:endParaRPr lang="en-GB" sz="1100"/>
          </a:p>
        </p:txBody>
      </p:sp>
      <p:sp>
        <p:nvSpPr>
          <p:cNvPr id="5" name="Marcador de pie de página 4">
            <a:extLst>
              <a:ext uri="{FF2B5EF4-FFF2-40B4-BE49-F238E27FC236}">
                <a16:creationId xmlns:a16="http://schemas.microsoft.com/office/drawing/2014/main" id="{DE824125-0CB2-338D-43E5-8D0703567649}"/>
              </a:ext>
            </a:extLst>
          </p:cNvPr>
          <p:cNvSpPr>
            <a:spLocks noGrp="1"/>
          </p:cNvSpPr>
          <p:nvPr>
            <p:ph type="ftr" sz="quarter" idx="3"/>
          </p:nvPr>
        </p:nvSpPr>
        <p:spPr>
          <a:xfrm>
            <a:off x="838199" y="6356350"/>
            <a:ext cx="7385613" cy="365125"/>
          </a:xfrm>
          <a:prstGeom prst="rect">
            <a:avLst/>
          </a:prstGeom>
        </p:spPr>
        <p:txBody>
          <a:bodyPr vert="horz" lIns="91440" tIns="45720" rIns="91440" bIns="45720" rtlCol="0" anchor="ctr"/>
          <a:lstStyle>
            <a:lvl1pPr algn="l">
              <a:defRPr sz="1100">
                <a:solidFill>
                  <a:schemeClr val="tx1">
                    <a:tint val="82000"/>
                  </a:schemeClr>
                </a:solidFill>
              </a:defRPr>
            </a:lvl1pPr>
          </a:lstStyle>
          <a:p>
            <a:pPr algn="l"/>
            <a:endParaRPr lang="en-GB"/>
          </a:p>
        </p:txBody>
      </p:sp>
      <p:sp>
        <p:nvSpPr>
          <p:cNvPr id="7" name="Slide Number Placeholder 5">
            <a:extLst>
              <a:ext uri="{FF2B5EF4-FFF2-40B4-BE49-F238E27FC236}">
                <a16:creationId xmlns:a16="http://schemas.microsoft.com/office/drawing/2014/main" id="{4515D9B0-F16D-503E-EF23-DC5C9FAC7282}"/>
              </a:ext>
            </a:extLst>
          </p:cNvPr>
          <p:cNvSpPr>
            <a:spLocks noGrp="1"/>
          </p:cNvSpPr>
          <p:nvPr>
            <p:ph type="sldNum" sz="quarter" idx="4"/>
          </p:nvPr>
        </p:nvSpPr>
        <p:spPr>
          <a:xfrm>
            <a:off x="11043921" y="6380710"/>
            <a:ext cx="632143" cy="365125"/>
          </a:xfrm>
          <a:prstGeom prst="rect">
            <a:avLst/>
          </a:prstGeom>
        </p:spPr>
        <p:txBody>
          <a:bodyPr vert="horz" lIns="0" tIns="45720" rIns="0" bIns="45720" rtlCol="0" anchor="ctr"/>
          <a:lstStyle>
            <a:lvl1pPr>
              <a:defRPr lang="en-US" smtClean="0">
                <a:solidFill>
                  <a:schemeClr val="tx1"/>
                </a:solidFill>
              </a:defRPr>
            </a:lvl1pPr>
          </a:lstStyle>
          <a:p>
            <a:fld id="{FC1CF07D-8B3F-4D32-B059-0039CEA46DB1}" type="slidenum">
              <a:rPr lang="en-GB" smtClean="0"/>
              <a:pPr/>
              <a:t>‹Nº›</a:t>
            </a:fld>
            <a:endParaRPr lang="en-GB"/>
          </a:p>
        </p:txBody>
      </p:sp>
      <p:cxnSp>
        <p:nvCxnSpPr>
          <p:cNvPr id="8" name="Straight Connector 12">
            <a:extLst>
              <a:ext uri="{FF2B5EF4-FFF2-40B4-BE49-F238E27FC236}">
                <a16:creationId xmlns:a16="http://schemas.microsoft.com/office/drawing/2014/main" id="{09A40016-4892-683C-5BB6-9507B691DFA5}"/>
              </a:ext>
            </a:extLst>
          </p:cNvPr>
          <p:cNvCxnSpPr>
            <a:cxnSpLocks/>
          </p:cNvCxnSpPr>
          <p:nvPr/>
        </p:nvCxnSpPr>
        <p:spPr>
          <a:xfrm>
            <a:off x="10892291" y="6380710"/>
            <a:ext cx="0" cy="3651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371360"/>
      </p:ext>
    </p:extLst>
  </p:cSld>
  <p:clrMap bg1="dk1" tx1="lt1" bg2="dk2" tx2="lt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5.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svg"/><Relationship Id="rId2" Type="http://schemas.openxmlformats.org/officeDocument/2006/relationships/hyperlink" Target="https://redecan.org/storage/documents/031b5800-a7fe-4c2b-8a09-a38d046365df.pdf" TargetMode="External"/><Relationship Id="rId1" Type="http://schemas.openxmlformats.org/officeDocument/2006/relationships/slideLayout" Target="../slideLayouts/slideLayout35.xml"/><Relationship Id="rId6" Type="http://schemas.openxmlformats.org/officeDocument/2006/relationships/image" Target="../media/image15.png"/><Relationship Id="rId11" Type="http://schemas.openxmlformats.org/officeDocument/2006/relationships/image" Target="../media/image20.sv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svg"/><Relationship Id="rId9" Type="http://schemas.openxmlformats.org/officeDocument/2006/relationships/image" Target="../media/image18.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2.xml"/></Relationships>
</file>

<file path=ppt/slides/_rels/slide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39.xml"/></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11.emf"/><Relationship Id="rId1" Type="http://schemas.openxmlformats.org/officeDocument/2006/relationships/slideLayout" Target="../slideLayouts/slideLayout14.xml"/><Relationship Id="rId4" Type="http://schemas.openxmlformats.org/officeDocument/2006/relationships/image" Target="../media/image2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1">
            <a:extLst>
              <a:ext uri="{FF2B5EF4-FFF2-40B4-BE49-F238E27FC236}">
                <a16:creationId xmlns:a16="http://schemas.microsoft.com/office/drawing/2014/main" id="{51A5A643-0EFC-82B5-4E2A-614203463F34}"/>
              </a:ext>
            </a:extLst>
          </p:cNvPr>
          <p:cNvSpPr>
            <a:spLocks noGrp="1"/>
          </p:cNvSpPr>
          <p:nvPr>
            <p:ph type="subTitle" idx="1"/>
          </p:nvPr>
        </p:nvSpPr>
        <p:spPr>
          <a:xfrm>
            <a:off x="6096000" y="3717732"/>
            <a:ext cx="5580066" cy="407890"/>
          </a:xfrm>
        </p:spPr>
        <p:txBody>
          <a:bodyPr>
            <a:normAutofit fontScale="92500" lnSpcReduction="20000"/>
          </a:bodyPr>
          <a:lstStyle/>
          <a:p>
            <a:r>
              <a:rPr lang="pt-PT" dirty="0"/>
              <a:t>Arrazubi</a:t>
            </a:r>
            <a:r>
              <a:rPr lang="pt-PT" baseline="30000" dirty="0"/>
              <a:t> </a:t>
            </a:r>
            <a:r>
              <a:rPr lang="pt-PT" dirty="0"/>
              <a:t>V, Iglesias L, Oliva M, Segura PP, Rubió-Casadevall J, Bruixola G, Carral A, Castelo B, Cirauqui B,</a:t>
            </a:r>
            <a:r>
              <a:rPr lang="es-ES" dirty="0"/>
              <a:t> </a:t>
            </a:r>
            <a:r>
              <a:rPr lang="pt-PT" dirty="0"/>
              <a:t>Domínguez AR</a:t>
            </a:r>
            <a:endParaRPr lang="es-ES" dirty="0"/>
          </a:p>
        </p:txBody>
      </p:sp>
      <p:sp>
        <p:nvSpPr>
          <p:cNvPr id="3" name="Marcador de texto 2">
            <a:extLst>
              <a:ext uri="{FF2B5EF4-FFF2-40B4-BE49-F238E27FC236}">
                <a16:creationId xmlns:a16="http://schemas.microsoft.com/office/drawing/2014/main" id="{C9C4BCE3-F69D-4ECF-093C-BE4EEA1B3FFE}"/>
              </a:ext>
            </a:extLst>
          </p:cNvPr>
          <p:cNvSpPr>
            <a:spLocks noGrp="1"/>
          </p:cNvSpPr>
          <p:nvPr>
            <p:ph type="body" sz="quarter" idx="14"/>
          </p:nvPr>
        </p:nvSpPr>
        <p:spPr>
          <a:xfrm>
            <a:off x="1638300" y="2860439"/>
            <a:ext cx="10226040" cy="714519"/>
          </a:xfrm>
        </p:spPr>
        <p:txBody>
          <a:bodyPr/>
          <a:lstStyle/>
          <a:p>
            <a:r>
              <a:rPr lang="en-US" dirty="0"/>
              <a:t>Head and Neck Cancer </a:t>
            </a:r>
            <a:endParaRPr lang="en-GB" dirty="0"/>
          </a:p>
        </p:txBody>
      </p:sp>
      <p:sp>
        <p:nvSpPr>
          <p:cNvPr id="4" name="Marcador de texto 3">
            <a:extLst>
              <a:ext uri="{FF2B5EF4-FFF2-40B4-BE49-F238E27FC236}">
                <a16:creationId xmlns:a16="http://schemas.microsoft.com/office/drawing/2014/main" id="{B4613E11-46A6-6967-70A2-9F48E876450A}"/>
              </a:ext>
            </a:extLst>
          </p:cNvPr>
          <p:cNvSpPr>
            <a:spLocks noGrp="1"/>
          </p:cNvSpPr>
          <p:nvPr>
            <p:ph type="body" sz="quarter" idx="15"/>
          </p:nvPr>
        </p:nvSpPr>
        <p:spPr/>
        <p:txBody>
          <a:bodyPr/>
          <a:lstStyle/>
          <a:p>
            <a:r>
              <a:rPr lang="es-ES"/>
              <a:t>2025</a:t>
            </a:r>
            <a:endParaRPr lang="en-GB"/>
          </a:p>
        </p:txBody>
      </p:sp>
      <p:sp>
        <p:nvSpPr>
          <p:cNvPr id="5" name="Título 4">
            <a:extLst>
              <a:ext uri="{FF2B5EF4-FFF2-40B4-BE49-F238E27FC236}">
                <a16:creationId xmlns:a16="http://schemas.microsoft.com/office/drawing/2014/main" id="{85C18CB0-C28A-CDCD-531C-8C9041284167}"/>
              </a:ext>
            </a:extLst>
          </p:cNvPr>
          <p:cNvSpPr>
            <a:spLocks noGrp="1"/>
          </p:cNvSpPr>
          <p:nvPr>
            <p:ph type="ctrTitle"/>
          </p:nvPr>
        </p:nvSpPr>
        <p:spPr/>
        <p:txBody>
          <a:bodyPr/>
          <a:lstStyle/>
          <a:p>
            <a:r>
              <a:rPr lang="es-ES" dirty="0"/>
              <a:t>SEOM-TTCC </a:t>
            </a:r>
            <a:r>
              <a:rPr lang="es-ES" dirty="0" err="1"/>
              <a:t>Clinical</a:t>
            </a:r>
            <a:r>
              <a:rPr lang="es-ES" dirty="0"/>
              <a:t> </a:t>
            </a:r>
            <a:r>
              <a:rPr lang="es-ES" dirty="0" err="1"/>
              <a:t>Guidelines</a:t>
            </a:r>
            <a:r>
              <a:rPr lang="es-ES" dirty="0"/>
              <a:t> </a:t>
            </a:r>
            <a:r>
              <a:rPr lang="es-ES" dirty="0" err="1"/>
              <a:t>for</a:t>
            </a:r>
            <a:endParaRPr lang="en-GB" dirty="0"/>
          </a:p>
        </p:txBody>
      </p:sp>
      <p:sp>
        <p:nvSpPr>
          <p:cNvPr id="6" name="Marcador de texto 5">
            <a:extLst>
              <a:ext uri="{FF2B5EF4-FFF2-40B4-BE49-F238E27FC236}">
                <a16:creationId xmlns:a16="http://schemas.microsoft.com/office/drawing/2014/main" id="{FF1E8B8A-DC0A-EC8F-75D0-D0A9523D7E9B}"/>
              </a:ext>
            </a:extLst>
          </p:cNvPr>
          <p:cNvSpPr>
            <a:spLocks noGrp="1"/>
          </p:cNvSpPr>
          <p:nvPr>
            <p:ph type="body" sz="quarter" idx="16"/>
          </p:nvPr>
        </p:nvSpPr>
        <p:spPr/>
        <p:txBody>
          <a:bodyPr/>
          <a:lstStyle/>
          <a:p>
            <a:r>
              <a:rPr lang="en-US" dirty="0"/>
              <a:t>https://doi.org/10.1007/s12094-026-04240-9</a:t>
            </a:r>
            <a:endParaRPr lang="en-GB" dirty="0"/>
          </a:p>
        </p:txBody>
      </p:sp>
    </p:spTree>
    <p:extLst>
      <p:ext uri="{BB962C8B-B14F-4D97-AF65-F5344CB8AC3E}">
        <p14:creationId xmlns:p14="http://schemas.microsoft.com/office/powerpoint/2010/main" val="4010661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C577FA-EA8F-788F-7A93-F5A5C86082D6}"/>
              </a:ext>
            </a:extLst>
          </p:cNvPr>
          <p:cNvSpPr>
            <a:spLocks noGrp="1"/>
          </p:cNvSpPr>
          <p:nvPr>
            <p:ph type="title"/>
          </p:nvPr>
        </p:nvSpPr>
        <p:spPr/>
        <p:txBody>
          <a:bodyPr/>
          <a:lstStyle/>
          <a:p>
            <a:r>
              <a:rPr lang="es-ES"/>
              <a:t>Index</a:t>
            </a:r>
            <a:endParaRPr lang="en-GB"/>
          </a:p>
        </p:txBody>
      </p:sp>
      <p:sp>
        <p:nvSpPr>
          <p:cNvPr id="4" name="Marcador de texto 3">
            <a:extLst>
              <a:ext uri="{FF2B5EF4-FFF2-40B4-BE49-F238E27FC236}">
                <a16:creationId xmlns:a16="http://schemas.microsoft.com/office/drawing/2014/main" id="{46432E83-7596-39E2-7735-C5F7051C2D1C}"/>
              </a:ext>
            </a:extLst>
          </p:cNvPr>
          <p:cNvSpPr>
            <a:spLocks noGrp="1"/>
          </p:cNvSpPr>
          <p:nvPr>
            <p:ph type="body" sz="quarter" idx="14"/>
          </p:nvPr>
        </p:nvSpPr>
        <p:spPr>
          <a:xfrm>
            <a:off x="1824543" y="1203767"/>
            <a:ext cx="9851520" cy="4906087"/>
          </a:xfrm>
        </p:spPr>
        <p:txBody>
          <a:bodyPr>
            <a:normAutofit fontScale="92500" lnSpcReduction="10000"/>
          </a:bodyPr>
          <a:lstStyle/>
          <a:p>
            <a:pPr>
              <a:lnSpc>
                <a:spcPct val="153214"/>
              </a:lnSpc>
            </a:pPr>
            <a:r>
              <a:rPr lang="es-ES">
                <a:solidFill>
                  <a:schemeClr val="accent1"/>
                </a:solidFill>
              </a:rPr>
              <a:t>Methodology </a:t>
            </a:r>
          </a:p>
          <a:p>
            <a:pPr>
              <a:lnSpc>
                <a:spcPct val="153214"/>
              </a:lnSpc>
            </a:pPr>
            <a:r>
              <a:rPr lang="es-ES">
                <a:solidFill>
                  <a:schemeClr val="accent1"/>
                </a:solidFill>
              </a:rPr>
              <a:t>Epidemiology and Risk Factors</a:t>
            </a:r>
          </a:p>
          <a:p>
            <a:pPr>
              <a:lnSpc>
                <a:spcPct val="153214"/>
              </a:lnSpc>
            </a:pPr>
            <a:r>
              <a:rPr lang="es-ES">
                <a:solidFill>
                  <a:schemeClr val="accent1"/>
                </a:solidFill>
              </a:rPr>
              <a:t>Diagnosis</a:t>
            </a:r>
          </a:p>
          <a:p>
            <a:pPr>
              <a:lnSpc>
                <a:spcPct val="153214"/>
              </a:lnSpc>
            </a:pPr>
            <a:r>
              <a:rPr lang="en-GB">
                <a:solidFill>
                  <a:schemeClr val="accent1"/>
                </a:solidFill>
              </a:rPr>
              <a:t>Treatment of </a:t>
            </a:r>
            <a:r>
              <a:rPr lang="en-GB">
                <a:solidFill>
                  <a:schemeClr val="accent3"/>
                </a:solidFill>
              </a:rPr>
              <a:t>Localized Disease</a:t>
            </a:r>
          </a:p>
          <a:p>
            <a:pPr>
              <a:lnSpc>
                <a:spcPct val="153214"/>
              </a:lnSpc>
            </a:pPr>
            <a:r>
              <a:rPr lang="en-GB">
                <a:solidFill>
                  <a:schemeClr val="accent1"/>
                </a:solidFill>
              </a:rPr>
              <a:t>Treatment of </a:t>
            </a:r>
            <a:r>
              <a:rPr lang="en-GB">
                <a:solidFill>
                  <a:schemeClr val="accent3"/>
                </a:solidFill>
              </a:rPr>
              <a:t>Advanced HNSCC</a:t>
            </a:r>
          </a:p>
          <a:p>
            <a:pPr>
              <a:lnSpc>
                <a:spcPct val="153214"/>
              </a:lnSpc>
            </a:pPr>
            <a:r>
              <a:rPr lang="en-GB">
                <a:solidFill>
                  <a:schemeClr val="accent1"/>
                </a:solidFill>
              </a:rPr>
              <a:t>Treatment of </a:t>
            </a:r>
            <a:r>
              <a:rPr lang="en-GB">
                <a:solidFill>
                  <a:schemeClr val="accent3"/>
                </a:solidFill>
              </a:rPr>
              <a:t>Recurrent and Metastatic Disease</a:t>
            </a:r>
          </a:p>
          <a:p>
            <a:pPr>
              <a:lnSpc>
                <a:spcPct val="153214"/>
              </a:lnSpc>
            </a:pPr>
            <a:r>
              <a:rPr lang="en-GB">
                <a:solidFill>
                  <a:schemeClr val="accent1"/>
                </a:solidFill>
              </a:rPr>
              <a:t>Follow-up, Long-term implications, and Survivorship</a:t>
            </a:r>
            <a:endParaRPr lang="en-GB"/>
          </a:p>
        </p:txBody>
      </p:sp>
      <p:grpSp>
        <p:nvGrpSpPr>
          <p:cNvPr id="23" name="Grupo 22">
            <a:extLst>
              <a:ext uri="{FF2B5EF4-FFF2-40B4-BE49-F238E27FC236}">
                <a16:creationId xmlns:a16="http://schemas.microsoft.com/office/drawing/2014/main" id="{D62A621C-8113-0148-0C2E-A146B4BE572B}"/>
              </a:ext>
            </a:extLst>
          </p:cNvPr>
          <p:cNvGrpSpPr/>
          <p:nvPr/>
        </p:nvGrpSpPr>
        <p:grpSpPr>
          <a:xfrm>
            <a:off x="449768" y="155229"/>
            <a:ext cx="528103" cy="528103"/>
            <a:chOff x="-643183" y="144838"/>
            <a:chExt cx="528103" cy="528103"/>
          </a:xfrm>
        </p:grpSpPr>
        <p:sp>
          <p:nvSpPr>
            <p:cNvPr id="24" name="Elipse 23">
              <a:extLst>
                <a:ext uri="{FF2B5EF4-FFF2-40B4-BE49-F238E27FC236}">
                  <a16:creationId xmlns:a16="http://schemas.microsoft.com/office/drawing/2014/main" id="{06B1E093-B6B2-71A0-C2A2-AD2A319A0C80}"/>
                </a:ext>
              </a:extLst>
            </p:cNvPr>
            <p:cNvSpPr/>
            <p:nvPr/>
          </p:nvSpPr>
          <p:spPr>
            <a:xfrm>
              <a:off x="-643183" y="144838"/>
              <a:ext cx="528103" cy="528103"/>
            </a:xfrm>
            <a:prstGeom prst="ellipse">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grpSp>
          <p:nvGrpSpPr>
            <p:cNvPr id="25" name="Grupo 24">
              <a:extLst>
                <a:ext uri="{FF2B5EF4-FFF2-40B4-BE49-F238E27FC236}">
                  <a16:creationId xmlns:a16="http://schemas.microsoft.com/office/drawing/2014/main" id="{D2CA0386-B620-9872-DBA7-9FE02DA4463D}"/>
                </a:ext>
              </a:extLst>
            </p:cNvPr>
            <p:cNvGrpSpPr/>
            <p:nvPr/>
          </p:nvGrpSpPr>
          <p:grpSpPr>
            <a:xfrm>
              <a:off x="-524462" y="182193"/>
              <a:ext cx="264091" cy="432000"/>
              <a:chOff x="-391020" y="276471"/>
              <a:chExt cx="266473" cy="435897"/>
            </a:xfrm>
          </p:grpSpPr>
          <p:sp>
            <p:nvSpPr>
              <p:cNvPr id="26" name="Rectángulo 25">
                <a:extLst>
                  <a:ext uri="{FF2B5EF4-FFF2-40B4-BE49-F238E27FC236}">
                    <a16:creationId xmlns:a16="http://schemas.microsoft.com/office/drawing/2014/main" id="{3A14C158-87D7-1929-0836-B87F2E4ACCC1}"/>
                  </a:ext>
                </a:extLst>
              </p:cNvPr>
              <p:cNvSpPr/>
              <p:nvPr/>
            </p:nvSpPr>
            <p:spPr>
              <a:xfrm>
                <a:off x="-275740" y="276471"/>
                <a:ext cx="46131" cy="4358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27" name="Rectángulo 26">
                <a:extLst>
                  <a:ext uri="{FF2B5EF4-FFF2-40B4-BE49-F238E27FC236}">
                    <a16:creationId xmlns:a16="http://schemas.microsoft.com/office/drawing/2014/main" id="{E47FD2E7-8D0C-929D-9F3F-82A37CE2A075}"/>
                  </a:ext>
                </a:extLst>
              </p:cNvPr>
              <p:cNvSpPr/>
              <p:nvPr/>
            </p:nvSpPr>
            <p:spPr>
              <a:xfrm rot="21378064">
                <a:off x="-341610" y="539520"/>
                <a:ext cx="177871" cy="363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28" name="Triángulo isósceles 27">
                <a:extLst>
                  <a:ext uri="{FF2B5EF4-FFF2-40B4-BE49-F238E27FC236}">
                    <a16:creationId xmlns:a16="http://schemas.microsoft.com/office/drawing/2014/main" id="{AF0F4896-F707-FD3F-9C3A-640DDF5794F2}"/>
                  </a:ext>
                </a:extLst>
              </p:cNvPr>
              <p:cNvSpPr/>
              <p:nvPr/>
            </p:nvSpPr>
            <p:spPr>
              <a:xfrm rot="5178064">
                <a:off x="-177030" y="535155"/>
                <a:ext cx="64353" cy="36325"/>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29" name="Rectángulo 28">
                <a:extLst>
                  <a:ext uri="{FF2B5EF4-FFF2-40B4-BE49-F238E27FC236}">
                    <a16:creationId xmlns:a16="http://schemas.microsoft.com/office/drawing/2014/main" id="{CE5711D6-517C-3685-DB11-54DA46B629DE}"/>
                  </a:ext>
                </a:extLst>
              </p:cNvPr>
              <p:cNvSpPr/>
              <p:nvPr/>
            </p:nvSpPr>
            <p:spPr>
              <a:xfrm rot="420631" flipH="1">
                <a:off x="-339750" y="436589"/>
                <a:ext cx="177871" cy="363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30" name="Triángulo isósceles 29">
                <a:extLst>
                  <a:ext uri="{FF2B5EF4-FFF2-40B4-BE49-F238E27FC236}">
                    <a16:creationId xmlns:a16="http://schemas.microsoft.com/office/drawing/2014/main" id="{004E0614-FC9A-07E7-4CB2-E4C47E5C72B5}"/>
                  </a:ext>
                </a:extLst>
              </p:cNvPr>
              <p:cNvSpPr/>
              <p:nvPr/>
            </p:nvSpPr>
            <p:spPr>
              <a:xfrm rot="16848150" flipH="1">
                <a:off x="-403407" y="421613"/>
                <a:ext cx="61100" cy="36325"/>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31" name="Rectángulo 30">
                <a:extLst>
                  <a:ext uri="{FF2B5EF4-FFF2-40B4-BE49-F238E27FC236}">
                    <a16:creationId xmlns:a16="http://schemas.microsoft.com/office/drawing/2014/main" id="{F648D436-0787-DE47-2D80-28F57BFA6E98}"/>
                  </a:ext>
                </a:extLst>
              </p:cNvPr>
              <p:cNvSpPr/>
              <p:nvPr/>
            </p:nvSpPr>
            <p:spPr>
              <a:xfrm rot="21213130">
                <a:off x="-353304" y="324393"/>
                <a:ext cx="177871" cy="363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32" name="Triángulo isósceles 31">
                <a:extLst>
                  <a:ext uri="{FF2B5EF4-FFF2-40B4-BE49-F238E27FC236}">
                    <a16:creationId xmlns:a16="http://schemas.microsoft.com/office/drawing/2014/main" id="{AD8CEF6E-923D-8293-E4D9-533D688A8958}"/>
                  </a:ext>
                </a:extLst>
              </p:cNvPr>
              <p:cNvSpPr/>
              <p:nvPr/>
            </p:nvSpPr>
            <p:spPr>
              <a:xfrm rot="5013130">
                <a:off x="-175208" y="312493"/>
                <a:ext cx="64998" cy="36325"/>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grpSp>
      </p:grpSp>
      <p:pic>
        <p:nvPicPr>
          <p:cNvPr id="49" name="Imagen 48">
            <a:extLst>
              <a:ext uri="{FF2B5EF4-FFF2-40B4-BE49-F238E27FC236}">
                <a16:creationId xmlns:a16="http://schemas.microsoft.com/office/drawing/2014/main" id="{CA0A1456-F5D7-56B8-7DB4-0AF73789DCFE}"/>
              </a:ext>
            </a:extLst>
          </p:cNvPr>
          <p:cNvPicPr>
            <a:picLocks noChangeAspect="1"/>
          </p:cNvPicPr>
          <p:nvPr/>
        </p:nvPicPr>
        <p:blipFill>
          <a:blip r:embed="rId2"/>
          <a:stretch>
            <a:fillRect/>
          </a:stretch>
        </p:blipFill>
        <p:spPr>
          <a:xfrm flipV="1">
            <a:off x="6104382" y="3746753"/>
            <a:ext cx="288036" cy="45719"/>
          </a:xfrm>
          <a:prstGeom prst="rect">
            <a:avLst/>
          </a:prstGeom>
        </p:spPr>
      </p:pic>
      <p:grpSp>
        <p:nvGrpSpPr>
          <p:cNvPr id="5" name="Grupo 4">
            <a:extLst>
              <a:ext uri="{FF2B5EF4-FFF2-40B4-BE49-F238E27FC236}">
                <a16:creationId xmlns:a16="http://schemas.microsoft.com/office/drawing/2014/main" id="{5382B95F-7560-81D4-BC10-A9820F377EA3}"/>
              </a:ext>
            </a:extLst>
          </p:cNvPr>
          <p:cNvGrpSpPr/>
          <p:nvPr/>
        </p:nvGrpSpPr>
        <p:grpSpPr>
          <a:xfrm>
            <a:off x="930732" y="1332885"/>
            <a:ext cx="499872" cy="4599423"/>
            <a:chOff x="930732" y="1332885"/>
            <a:chExt cx="499872" cy="4599423"/>
          </a:xfrm>
        </p:grpSpPr>
        <p:sp>
          <p:nvSpPr>
            <p:cNvPr id="17" name="Freeform 147">
              <a:extLst>
                <a:ext uri="{FF2B5EF4-FFF2-40B4-BE49-F238E27FC236}">
                  <a16:creationId xmlns:a16="http://schemas.microsoft.com/office/drawing/2014/main" id="{CFC9F4F7-8304-8F17-51C4-61DA470E9834}"/>
                </a:ext>
              </a:extLst>
            </p:cNvPr>
            <p:cNvSpPr>
              <a:spLocks noChangeAspect="1" noEditPoints="1"/>
            </p:cNvSpPr>
            <p:nvPr/>
          </p:nvSpPr>
          <p:spPr bwMode="auto">
            <a:xfrm>
              <a:off x="1076243" y="1332885"/>
              <a:ext cx="225155" cy="284405"/>
            </a:xfrm>
            <a:custGeom>
              <a:avLst/>
              <a:gdLst>
                <a:gd name="T0" fmla="*/ 484 w 800"/>
                <a:gd name="T1" fmla="*/ 0 h 1011"/>
                <a:gd name="T2" fmla="*/ 463 w 800"/>
                <a:gd name="T3" fmla="*/ 990 h 1011"/>
                <a:gd name="T4" fmla="*/ 779 w 800"/>
                <a:gd name="T5" fmla="*/ 1011 h 1011"/>
                <a:gd name="T6" fmla="*/ 800 w 800"/>
                <a:gd name="T7" fmla="*/ 21 h 1011"/>
                <a:gd name="T8" fmla="*/ 758 w 800"/>
                <a:gd name="T9" fmla="*/ 969 h 1011"/>
                <a:gd name="T10" fmla="*/ 505 w 800"/>
                <a:gd name="T11" fmla="*/ 843 h 1011"/>
                <a:gd name="T12" fmla="*/ 589 w 800"/>
                <a:gd name="T13" fmla="*/ 800 h 1011"/>
                <a:gd name="T14" fmla="*/ 505 w 800"/>
                <a:gd name="T15" fmla="*/ 716 h 1011"/>
                <a:gd name="T16" fmla="*/ 589 w 800"/>
                <a:gd name="T17" fmla="*/ 674 h 1011"/>
                <a:gd name="T18" fmla="*/ 505 w 800"/>
                <a:gd name="T19" fmla="*/ 590 h 1011"/>
                <a:gd name="T20" fmla="*/ 589 w 800"/>
                <a:gd name="T21" fmla="*/ 548 h 1011"/>
                <a:gd name="T22" fmla="*/ 505 w 800"/>
                <a:gd name="T23" fmla="*/ 464 h 1011"/>
                <a:gd name="T24" fmla="*/ 589 w 800"/>
                <a:gd name="T25" fmla="*/ 421 h 1011"/>
                <a:gd name="T26" fmla="*/ 505 w 800"/>
                <a:gd name="T27" fmla="*/ 337 h 1011"/>
                <a:gd name="T28" fmla="*/ 589 w 800"/>
                <a:gd name="T29" fmla="*/ 295 h 1011"/>
                <a:gd name="T30" fmla="*/ 505 w 800"/>
                <a:gd name="T31" fmla="*/ 211 h 1011"/>
                <a:gd name="T32" fmla="*/ 589 w 800"/>
                <a:gd name="T33" fmla="*/ 169 h 1011"/>
                <a:gd name="T34" fmla="*/ 505 w 800"/>
                <a:gd name="T35" fmla="*/ 43 h 1011"/>
                <a:gd name="T36" fmla="*/ 758 w 800"/>
                <a:gd name="T37" fmla="*/ 969 h 1011"/>
                <a:gd name="T38" fmla="*/ 130 w 800"/>
                <a:gd name="T39" fmla="*/ 52 h 1011"/>
                <a:gd name="T40" fmla="*/ 0 w 800"/>
                <a:gd name="T41" fmla="*/ 253 h 1011"/>
                <a:gd name="T42" fmla="*/ 105 w 800"/>
                <a:gd name="T43" fmla="*/ 969 h 1011"/>
                <a:gd name="T44" fmla="*/ 295 w 800"/>
                <a:gd name="T45" fmla="*/ 864 h 1011"/>
                <a:gd name="T46" fmla="*/ 291 w 800"/>
                <a:gd name="T47" fmla="*/ 241 h 1011"/>
                <a:gd name="T48" fmla="*/ 147 w 800"/>
                <a:gd name="T49" fmla="*/ 102 h 1011"/>
                <a:gd name="T50" fmla="*/ 117 w 800"/>
                <a:gd name="T51" fmla="*/ 148 h 1011"/>
                <a:gd name="T52" fmla="*/ 42 w 800"/>
                <a:gd name="T53" fmla="*/ 347 h 1011"/>
                <a:gd name="T54" fmla="*/ 84 w 800"/>
                <a:gd name="T55" fmla="*/ 716 h 1011"/>
                <a:gd name="T56" fmla="*/ 42 w 800"/>
                <a:gd name="T57" fmla="*/ 347 h 1011"/>
                <a:gd name="T58" fmla="*/ 189 w 800"/>
                <a:gd name="T59" fmla="*/ 927 h 1011"/>
                <a:gd name="T60" fmla="*/ 42 w 800"/>
                <a:gd name="T61" fmla="*/ 864 h 1011"/>
                <a:gd name="T62" fmla="*/ 253 w 800"/>
                <a:gd name="T63" fmla="*/ 843 h 1011"/>
                <a:gd name="T64" fmla="*/ 253 w 800"/>
                <a:gd name="T65" fmla="*/ 800 h 1011"/>
                <a:gd name="T66" fmla="*/ 42 w 800"/>
                <a:gd name="T67" fmla="*/ 758 h 1011"/>
                <a:gd name="T68" fmla="*/ 253 w 800"/>
                <a:gd name="T69" fmla="*/ 800 h 1011"/>
                <a:gd name="T70" fmla="*/ 126 w 800"/>
                <a:gd name="T71" fmla="*/ 347 h 1011"/>
                <a:gd name="T72" fmla="*/ 168 w 800"/>
                <a:gd name="T73" fmla="*/ 347 h 1011"/>
                <a:gd name="T74" fmla="*/ 126 w 800"/>
                <a:gd name="T75" fmla="*/ 716 h 1011"/>
                <a:gd name="T76" fmla="*/ 211 w 800"/>
                <a:gd name="T77" fmla="*/ 716 h 1011"/>
                <a:gd name="T78" fmla="*/ 253 w 800"/>
                <a:gd name="T79" fmla="*/ 347 h 1011"/>
                <a:gd name="T80" fmla="*/ 253 w 800"/>
                <a:gd name="T81" fmla="*/ 274 h 1011"/>
                <a:gd name="T82" fmla="*/ 168 w 800"/>
                <a:gd name="T83" fmla="*/ 274 h 1011"/>
                <a:gd name="T84" fmla="*/ 126 w 800"/>
                <a:gd name="T85" fmla="*/ 274 h 1011"/>
                <a:gd name="T86" fmla="*/ 42 w 800"/>
                <a:gd name="T87" fmla="*/ 274 h 1011"/>
                <a:gd name="T88" fmla="*/ 88 w 800"/>
                <a:gd name="T89" fmla="*/ 190 h 1011"/>
                <a:gd name="T90" fmla="*/ 253 w 800"/>
                <a:gd name="T91" fmla="*/ 259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 h="1011">
                  <a:moveTo>
                    <a:pt x="779" y="0"/>
                  </a:moveTo>
                  <a:cubicBezTo>
                    <a:pt x="484" y="0"/>
                    <a:pt x="484" y="0"/>
                    <a:pt x="484" y="0"/>
                  </a:cubicBezTo>
                  <a:cubicBezTo>
                    <a:pt x="473" y="0"/>
                    <a:pt x="463" y="10"/>
                    <a:pt x="463" y="21"/>
                  </a:cubicBezTo>
                  <a:cubicBezTo>
                    <a:pt x="463" y="990"/>
                    <a:pt x="463" y="990"/>
                    <a:pt x="463" y="990"/>
                  </a:cubicBezTo>
                  <a:cubicBezTo>
                    <a:pt x="463" y="1001"/>
                    <a:pt x="473" y="1011"/>
                    <a:pt x="484" y="1011"/>
                  </a:cubicBezTo>
                  <a:cubicBezTo>
                    <a:pt x="779" y="1011"/>
                    <a:pt x="779" y="1011"/>
                    <a:pt x="779" y="1011"/>
                  </a:cubicBezTo>
                  <a:cubicBezTo>
                    <a:pt x="791" y="1011"/>
                    <a:pt x="800" y="1001"/>
                    <a:pt x="800" y="990"/>
                  </a:cubicBezTo>
                  <a:cubicBezTo>
                    <a:pt x="800" y="21"/>
                    <a:pt x="800" y="21"/>
                    <a:pt x="800" y="21"/>
                  </a:cubicBezTo>
                  <a:cubicBezTo>
                    <a:pt x="800" y="10"/>
                    <a:pt x="791" y="0"/>
                    <a:pt x="779" y="0"/>
                  </a:cubicBezTo>
                  <a:close/>
                  <a:moveTo>
                    <a:pt x="758" y="969"/>
                  </a:moveTo>
                  <a:cubicBezTo>
                    <a:pt x="505" y="969"/>
                    <a:pt x="505" y="969"/>
                    <a:pt x="505" y="969"/>
                  </a:cubicBezTo>
                  <a:cubicBezTo>
                    <a:pt x="505" y="843"/>
                    <a:pt x="505" y="843"/>
                    <a:pt x="505" y="843"/>
                  </a:cubicBezTo>
                  <a:cubicBezTo>
                    <a:pt x="589" y="843"/>
                    <a:pt x="589" y="843"/>
                    <a:pt x="589" y="843"/>
                  </a:cubicBezTo>
                  <a:cubicBezTo>
                    <a:pt x="589" y="800"/>
                    <a:pt x="589" y="800"/>
                    <a:pt x="589" y="800"/>
                  </a:cubicBezTo>
                  <a:cubicBezTo>
                    <a:pt x="505" y="800"/>
                    <a:pt x="505" y="800"/>
                    <a:pt x="505" y="800"/>
                  </a:cubicBezTo>
                  <a:cubicBezTo>
                    <a:pt x="505" y="716"/>
                    <a:pt x="505" y="716"/>
                    <a:pt x="505" y="716"/>
                  </a:cubicBezTo>
                  <a:cubicBezTo>
                    <a:pt x="589" y="716"/>
                    <a:pt x="589" y="716"/>
                    <a:pt x="589" y="716"/>
                  </a:cubicBezTo>
                  <a:cubicBezTo>
                    <a:pt x="589" y="674"/>
                    <a:pt x="589" y="674"/>
                    <a:pt x="589" y="674"/>
                  </a:cubicBezTo>
                  <a:cubicBezTo>
                    <a:pt x="505" y="674"/>
                    <a:pt x="505" y="674"/>
                    <a:pt x="505" y="674"/>
                  </a:cubicBezTo>
                  <a:cubicBezTo>
                    <a:pt x="505" y="590"/>
                    <a:pt x="505" y="590"/>
                    <a:pt x="505" y="590"/>
                  </a:cubicBezTo>
                  <a:cubicBezTo>
                    <a:pt x="589" y="590"/>
                    <a:pt x="589" y="590"/>
                    <a:pt x="589" y="590"/>
                  </a:cubicBezTo>
                  <a:cubicBezTo>
                    <a:pt x="589" y="548"/>
                    <a:pt x="589" y="548"/>
                    <a:pt x="589" y="548"/>
                  </a:cubicBezTo>
                  <a:cubicBezTo>
                    <a:pt x="505" y="548"/>
                    <a:pt x="505" y="548"/>
                    <a:pt x="505" y="548"/>
                  </a:cubicBezTo>
                  <a:cubicBezTo>
                    <a:pt x="505" y="464"/>
                    <a:pt x="505" y="464"/>
                    <a:pt x="505" y="464"/>
                  </a:cubicBezTo>
                  <a:cubicBezTo>
                    <a:pt x="589" y="464"/>
                    <a:pt x="589" y="464"/>
                    <a:pt x="589" y="464"/>
                  </a:cubicBezTo>
                  <a:cubicBezTo>
                    <a:pt x="589" y="421"/>
                    <a:pt x="589" y="421"/>
                    <a:pt x="589" y="421"/>
                  </a:cubicBezTo>
                  <a:cubicBezTo>
                    <a:pt x="505" y="421"/>
                    <a:pt x="505" y="421"/>
                    <a:pt x="505" y="421"/>
                  </a:cubicBezTo>
                  <a:cubicBezTo>
                    <a:pt x="505" y="337"/>
                    <a:pt x="505" y="337"/>
                    <a:pt x="505" y="337"/>
                  </a:cubicBezTo>
                  <a:cubicBezTo>
                    <a:pt x="589" y="337"/>
                    <a:pt x="589" y="337"/>
                    <a:pt x="589" y="337"/>
                  </a:cubicBezTo>
                  <a:cubicBezTo>
                    <a:pt x="589" y="295"/>
                    <a:pt x="589" y="295"/>
                    <a:pt x="589" y="295"/>
                  </a:cubicBezTo>
                  <a:cubicBezTo>
                    <a:pt x="505" y="295"/>
                    <a:pt x="505" y="295"/>
                    <a:pt x="505" y="295"/>
                  </a:cubicBezTo>
                  <a:cubicBezTo>
                    <a:pt x="505" y="211"/>
                    <a:pt x="505" y="211"/>
                    <a:pt x="505" y="211"/>
                  </a:cubicBezTo>
                  <a:cubicBezTo>
                    <a:pt x="589" y="211"/>
                    <a:pt x="589" y="211"/>
                    <a:pt x="589" y="211"/>
                  </a:cubicBezTo>
                  <a:cubicBezTo>
                    <a:pt x="589" y="169"/>
                    <a:pt x="589" y="169"/>
                    <a:pt x="589" y="169"/>
                  </a:cubicBezTo>
                  <a:cubicBezTo>
                    <a:pt x="505" y="169"/>
                    <a:pt x="505" y="169"/>
                    <a:pt x="505" y="169"/>
                  </a:cubicBezTo>
                  <a:cubicBezTo>
                    <a:pt x="505" y="43"/>
                    <a:pt x="505" y="43"/>
                    <a:pt x="505" y="43"/>
                  </a:cubicBezTo>
                  <a:cubicBezTo>
                    <a:pt x="758" y="43"/>
                    <a:pt x="758" y="43"/>
                    <a:pt x="758" y="43"/>
                  </a:cubicBezTo>
                  <a:lnTo>
                    <a:pt x="758" y="969"/>
                  </a:lnTo>
                  <a:close/>
                  <a:moveTo>
                    <a:pt x="165" y="52"/>
                  </a:moveTo>
                  <a:cubicBezTo>
                    <a:pt x="157" y="40"/>
                    <a:pt x="138" y="40"/>
                    <a:pt x="130" y="52"/>
                  </a:cubicBezTo>
                  <a:cubicBezTo>
                    <a:pt x="4" y="241"/>
                    <a:pt x="4" y="241"/>
                    <a:pt x="4" y="241"/>
                  </a:cubicBezTo>
                  <a:cubicBezTo>
                    <a:pt x="1" y="245"/>
                    <a:pt x="0" y="249"/>
                    <a:pt x="0" y="253"/>
                  </a:cubicBezTo>
                  <a:cubicBezTo>
                    <a:pt x="0" y="864"/>
                    <a:pt x="0" y="864"/>
                    <a:pt x="0" y="864"/>
                  </a:cubicBezTo>
                  <a:cubicBezTo>
                    <a:pt x="0" y="922"/>
                    <a:pt x="47" y="969"/>
                    <a:pt x="105" y="969"/>
                  </a:cubicBezTo>
                  <a:cubicBezTo>
                    <a:pt x="189" y="969"/>
                    <a:pt x="189" y="969"/>
                    <a:pt x="189" y="969"/>
                  </a:cubicBezTo>
                  <a:cubicBezTo>
                    <a:pt x="248" y="969"/>
                    <a:pt x="295" y="922"/>
                    <a:pt x="295" y="864"/>
                  </a:cubicBezTo>
                  <a:cubicBezTo>
                    <a:pt x="295" y="253"/>
                    <a:pt x="295" y="253"/>
                    <a:pt x="295" y="253"/>
                  </a:cubicBezTo>
                  <a:cubicBezTo>
                    <a:pt x="295" y="249"/>
                    <a:pt x="293" y="245"/>
                    <a:pt x="291" y="241"/>
                  </a:cubicBezTo>
                  <a:lnTo>
                    <a:pt x="165" y="52"/>
                  </a:lnTo>
                  <a:close/>
                  <a:moveTo>
                    <a:pt x="147" y="102"/>
                  </a:moveTo>
                  <a:cubicBezTo>
                    <a:pt x="178" y="148"/>
                    <a:pt x="178" y="148"/>
                    <a:pt x="178" y="148"/>
                  </a:cubicBezTo>
                  <a:cubicBezTo>
                    <a:pt x="117" y="148"/>
                    <a:pt x="117" y="148"/>
                    <a:pt x="117" y="148"/>
                  </a:cubicBezTo>
                  <a:lnTo>
                    <a:pt x="147" y="102"/>
                  </a:lnTo>
                  <a:close/>
                  <a:moveTo>
                    <a:pt x="42" y="347"/>
                  </a:moveTo>
                  <a:cubicBezTo>
                    <a:pt x="55" y="354"/>
                    <a:pt x="69" y="358"/>
                    <a:pt x="84" y="358"/>
                  </a:cubicBezTo>
                  <a:cubicBezTo>
                    <a:pt x="84" y="716"/>
                    <a:pt x="84" y="716"/>
                    <a:pt x="84" y="716"/>
                  </a:cubicBezTo>
                  <a:cubicBezTo>
                    <a:pt x="42" y="716"/>
                    <a:pt x="42" y="716"/>
                    <a:pt x="42" y="716"/>
                  </a:cubicBezTo>
                  <a:lnTo>
                    <a:pt x="42" y="347"/>
                  </a:lnTo>
                  <a:close/>
                  <a:moveTo>
                    <a:pt x="253" y="864"/>
                  </a:moveTo>
                  <a:cubicBezTo>
                    <a:pt x="253" y="898"/>
                    <a:pt x="224" y="927"/>
                    <a:pt x="189" y="927"/>
                  </a:cubicBezTo>
                  <a:cubicBezTo>
                    <a:pt x="105" y="927"/>
                    <a:pt x="105" y="927"/>
                    <a:pt x="105" y="927"/>
                  </a:cubicBezTo>
                  <a:cubicBezTo>
                    <a:pt x="70" y="927"/>
                    <a:pt x="42" y="898"/>
                    <a:pt x="42" y="864"/>
                  </a:cubicBezTo>
                  <a:cubicBezTo>
                    <a:pt x="42" y="843"/>
                    <a:pt x="42" y="843"/>
                    <a:pt x="42" y="843"/>
                  </a:cubicBezTo>
                  <a:cubicBezTo>
                    <a:pt x="253" y="843"/>
                    <a:pt x="253" y="843"/>
                    <a:pt x="253" y="843"/>
                  </a:cubicBezTo>
                  <a:lnTo>
                    <a:pt x="253" y="864"/>
                  </a:lnTo>
                  <a:close/>
                  <a:moveTo>
                    <a:pt x="253" y="800"/>
                  </a:moveTo>
                  <a:cubicBezTo>
                    <a:pt x="42" y="800"/>
                    <a:pt x="42" y="800"/>
                    <a:pt x="42" y="800"/>
                  </a:cubicBezTo>
                  <a:cubicBezTo>
                    <a:pt x="42" y="758"/>
                    <a:pt x="42" y="758"/>
                    <a:pt x="42" y="758"/>
                  </a:cubicBezTo>
                  <a:cubicBezTo>
                    <a:pt x="253" y="758"/>
                    <a:pt x="253" y="758"/>
                    <a:pt x="253" y="758"/>
                  </a:cubicBezTo>
                  <a:lnTo>
                    <a:pt x="253" y="800"/>
                  </a:lnTo>
                  <a:close/>
                  <a:moveTo>
                    <a:pt x="126" y="716"/>
                  </a:moveTo>
                  <a:cubicBezTo>
                    <a:pt x="126" y="347"/>
                    <a:pt x="126" y="347"/>
                    <a:pt x="126" y="347"/>
                  </a:cubicBezTo>
                  <a:cubicBezTo>
                    <a:pt x="134" y="342"/>
                    <a:pt x="141" y="337"/>
                    <a:pt x="147" y="330"/>
                  </a:cubicBezTo>
                  <a:cubicBezTo>
                    <a:pt x="153" y="337"/>
                    <a:pt x="160" y="342"/>
                    <a:pt x="168" y="347"/>
                  </a:cubicBezTo>
                  <a:cubicBezTo>
                    <a:pt x="168" y="716"/>
                    <a:pt x="168" y="716"/>
                    <a:pt x="168" y="716"/>
                  </a:cubicBezTo>
                  <a:lnTo>
                    <a:pt x="126" y="716"/>
                  </a:lnTo>
                  <a:close/>
                  <a:moveTo>
                    <a:pt x="253" y="716"/>
                  </a:moveTo>
                  <a:cubicBezTo>
                    <a:pt x="211" y="716"/>
                    <a:pt x="211" y="716"/>
                    <a:pt x="211" y="716"/>
                  </a:cubicBezTo>
                  <a:cubicBezTo>
                    <a:pt x="211" y="358"/>
                    <a:pt x="211" y="358"/>
                    <a:pt x="211" y="358"/>
                  </a:cubicBezTo>
                  <a:cubicBezTo>
                    <a:pt x="226" y="358"/>
                    <a:pt x="240" y="354"/>
                    <a:pt x="253" y="347"/>
                  </a:cubicBezTo>
                  <a:lnTo>
                    <a:pt x="253" y="716"/>
                  </a:lnTo>
                  <a:close/>
                  <a:moveTo>
                    <a:pt x="253" y="274"/>
                  </a:moveTo>
                  <a:cubicBezTo>
                    <a:pt x="253" y="297"/>
                    <a:pt x="234" y="316"/>
                    <a:pt x="211" y="316"/>
                  </a:cubicBezTo>
                  <a:cubicBezTo>
                    <a:pt x="187" y="316"/>
                    <a:pt x="168" y="297"/>
                    <a:pt x="168" y="274"/>
                  </a:cubicBezTo>
                  <a:cubicBezTo>
                    <a:pt x="168" y="262"/>
                    <a:pt x="159" y="253"/>
                    <a:pt x="147" y="253"/>
                  </a:cubicBezTo>
                  <a:cubicBezTo>
                    <a:pt x="136" y="253"/>
                    <a:pt x="126" y="262"/>
                    <a:pt x="126" y="274"/>
                  </a:cubicBezTo>
                  <a:cubicBezTo>
                    <a:pt x="126" y="297"/>
                    <a:pt x="107" y="316"/>
                    <a:pt x="84" y="316"/>
                  </a:cubicBezTo>
                  <a:cubicBezTo>
                    <a:pt x="61" y="316"/>
                    <a:pt x="42" y="297"/>
                    <a:pt x="42" y="274"/>
                  </a:cubicBezTo>
                  <a:cubicBezTo>
                    <a:pt x="42" y="259"/>
                    <a:pt x="42" y="259"/>
                    <a:pt x="42" y="259"/>
                  </a:cubicBezTo>
                  <a:cubicBezTo>
                    <a:pt x="88" y="190"/>
                    <a:pt x="88" y="190"/>
                    <a:pt x="88" y="190"/>
                  </a:cubicBezTo>
                  <a:cubicBezTo>
                    <a:pt x="206" y="190"/>
                    <a:pt x="206" y="190"/>
                    <a:pt x="206" y="190"/>
                  </a:cubicBezTo>
                  <a:cubicBezTo>
                    <a:pt x="253" y="259"/>
                    <a:pt x="253" y="259"/>
                    <a:pt x="253" y="259"/>
                  </a:cubicBezTo>
                  <a:lnTo>
                    <a:pt x="253" y="274"/>
                  </a:lnTo>
                  <a:close/>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Arial" panose="020B0604020202020204"/>
              </a:endParaRPr>
            </a:p>
          </p:txBody>
        </p:sp>
        <p:sp>
          <p:nvSpPr>
            <p:cNvPr id="18" name="Freeform 17">
              <a:extLst>
                <a:ext uri="{FF2B5EF4-FFF2-40B4-BE49-F238E27FC236}">
                  <a16:creationId xmlns:a16="http://schemas.microsoft.com/office/drawing/2014/main" id="{B7F44F00-A6D4-3067-DB86-9AFE8E432145}"/>
                </a:ext>
              </a:extLst>
            </p:cNvPr>
            <p:cNvSpPr>
              <a:spLocks noEditPoints="1"/>
            </p:cNvSpPr>
            <p:nvPr/>
          </p:nvSpPr>
          <p:spPr bwMode="auto">
            <a:xfrm>
              <a:off x="1046601" y="2070972"/>
              <a:ext cx="254797" cy="249486"/>
            </a:xfrm>
            <a:custGeom>
              <a:avLst/>
              <a:gdLst>
                <a:gd name="T0" fmla="*/ 492 w 800"/>
                <a:gd name="T1" fmla="*/ 141 h 784"/>
                <a:gd name="T2" fmla="*/ 442 w 800"/>
                <a:gd name="T3" fmla="*/ 733 h 784"/>
                <a:gd name="T4" fmla="*/ 523 w 800"/>
                <a:gd name="T5" fmla="*/ 784 h 784"/>
                <a:gd name="T6" fmla="*/ 574 w 800"/>
                <a:gd name="T7" fmla="*/ 192 h 784"/>
                <a:gd name="T8" fmla="*/ 542 w 800"/>
                <a:gd name="T9" fmla="*/ 733 h 784"/>
                <a:gd name="T10" fmla="*/ 492 w 800"/>
                <a:gd name="T11" fmla="*/ 752 h 784"/>
                <a:gd name="T12" fmla="*/ 474 w 800"/>
                <a:gd name="T13" fmla="*/ 192 h 784"/>
                <a:gd name="T14" fmla="*/ 523 w 800"/>
                <a:gd name="T15" fmla="*/ 173 h 784"/>
                <a:gd name="T16" fmla="*/ 542 w 800"/>
                <a:gd name="T17" fmla="*/ 733 h 784"/>
                <a:gd name="T18" fmla="*/ 50 w 800"/>
                <a:gd name="T19" fmla="*/ 453 h 784"/>
                <a:gd name="T20" fmla="*/ 0 w 800"/>
                <a:gd name="T21" fmla="*/ 733 h 784"/>
                <a:gd name="T22" fmla="*/ 81 w 800"/>
                <a:gd name="T23" fmla="*/ 784 h 784"/>
                <a:gd name="T24" fmla="*/ 132 w 800"/>
                <a:gd name="T25" fmla="*/ 504 h 784"/>
                <a:gd name="T26" fmla="*/ 100 w 800"/>
                <a:gd name="T27" fmla="*/ 733 h 784"/>
                <a:gd name="T28" fmla="*/ 50 w 800"/>
                <a:gd name="T29" fmla="*/ 752 h 784"/>
                <a:gd name="T30" fmla="*/ 31 w 800"/>
                <a:gd name="T31" fmla="*/ 504 h 784"/>
                <a:gd name="T32" fmla="*/ 81 w 800"/>
                <a:gd name="T33" fmla="*/ 485 h 784"/>
                <a:gd name="T34" fmla="*/ 100 w 800"/>
                <a:gd name="T35" fmla="*/ 733 h 784"/>
                <a:gd name="T36" fmla="*/ 718 w 800"/>
                <a:gd name="T37" fmla="*/ 0 h 784"/>
                <a:gd name="T38" fmla="*/ 668 w 800"/>
                <a:gd name="T39" fmla="*/ 733 h 784"/>
                <a:gd name="T40" fmla="*/ 749 w 800"/>
                <a:gd name="T41" fmla="*/ 784 h 784"/>
                <a:gd name="T42" fmla="*/ 800 w 800"/>
                <a:gd name="T43" fmla="*/ 51 h 784"/>
                <a:gd name="T44" fmla="*/ 768 w 800"/>
                <a:gd name="T45" fmla="*/ 733 h 784"/>
                <a:gd name="T46" fmla="*/ 718 w 800"/>
                <a:gd name="T47" fmla="*/ 752 h 784"/>
                <a:gd name="T48" fmla="*/ 700 w 800"/>
                <a:gd name="T49" fmla="*/ 51 h 784"/>
                <a:gd name="T50" fmla="*/ 749 w 800"/>
                <a:gd name="T51" fmla="*/ 32 h 784"/>
                <a:gd name="T52" fmla="*/ 768 w 800"/>
                <a:gd name="T53" fmla="*/ 733 h 784"/>
                <a:gd name="T54" fmla="*/ 265 w 800"/>
                <a:gd name="T55" fmla="*/ 304 h 784"/>
                <a:gd name="T56" fmla="*/ 215 w 800"/>
                <a:gd name="T57" fmla="*/ 733 h 784"/>
                <a:gd name="T58" fmla="*/ 296 w 800"/>
                <a:gd name="T59" fmla="*/ 784 h 784"/>
                <a:gd name="T60" fmla="*/ 347 w 800"/>
                <a:gd name="T61" fmla="*/ 355 h 784"/>
                <a:gd name="T62" fmla="*/ 296 w 800"/>
                <a:gd name="T63" fmla="*/ 752 h 784"/>
                <a:gd name="T64" fmla="*/ 247 w 800"/>
                <a:gd name="T65" fmla="*/ 733 h 784"/>
                <a:gd name="T66" fmla="*/ 265 w 800"/>
                <a:gd name="T67" fmla="*/ 336 h 784"/>
                <a:gd name="T68" fmla="*/ 315 w 800"/>
                <a:gd name="T69" fmla="*/ 355 h 784"/>
                <a:gd name="T70" fmla="*/ 315 w 800"/>
                <a:gd name="T71" fmla="*/ 733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00" h="784">
                  <a:moveTo>
                    <a:pt x="523" y="141"/>
                  </a:moveTo>
                  <a:cubicBezTo>
                    <a:pt x="492" y="141"/>
                    <a:pt x="492" y="141"/>
                    <a:pt x="492" y="141"/>
                  </a:cubicBezTo>
                  <a:cubicBezTo>
                    <a:pt x="464" y="141"/>
                    <a:pt x="442" y="164"/>
                    <a:pt x="442" y="192"/>
                  </a:cubicBezTo>
                  <a:cubicBezTo>
                    <a:pt x="442" y="733"/>
                    <a:pt x="442" y="733"/>
                    <a:pt x="442" y="733"/>
                  </a:cubicBezTo>
                  <a:cubicBezTo>
                    <a:pt x="442" y="761"/>
                    <a:pt x="464" y="784"/>
                    <a:pt x="492" y="784"/>
                  </a:cubicBezTo>
                  <a:cubicBezTo>
                    <a:pt x="523" y="784"/>
                    <a:pt x="523" y="784"/>
                    <a:pt x="523" y="784"/>
                  </a:cubicBezTo>
                  <a:cubicBezTo>
                    <a:pt x="551" y="784"/>
                    <a:pt x="574" y="761"/>
                    <a:pt x="574" y="733"/>
                  </a:cubicBezTo>
                  <a:cubicBezTo>
                    <a:pt x="574" y="192"/>
                    <a:pt x="574" y="192"/>
                    <a:pt x="574" y="192"/>
                  </a:cubicBezTo>
                  <a:cubicBezTo>
                    <a:pt x="574" y="164"/>
                    <a:pt x="551" y="141"/>
                    <a:pt x="523" y="141"/>
                  </a:cubicBezTo>
                  <a:close/>
                  <a:moveTo>
                    <a:pt x="542" y="733"/>
                  </a:moveTo>
                  <a:cubicBezTo>
                    <a:pt x="542" y="743"/>
                    <a:pt x="533" y="752"/>
                    <a:pt x="523" y="752"/>
                  </a:cubicBezTo>
                  <a:cubicBezTo>
                    <a:pt x="492" y="752"/>
                    <a:pt x="492" y="752"/>
                    <a:pt x="492" y="752"/>
                  </a:cubicBezTo>
                  <a:cubicBezTo>
                    <a:pt x="482" y="752"/>
                    <a:pt x="474" y="743"/>
                    <a:pt x="474" y="733"/>
                  </a:cubicBezTo>
                  <a:cubicBezTo>
                    <a:pt x="474" y="192"/>
                    <a:pt x="474" y="192"/>
                    <a:pt x="474" y="192"/>
                  </a:cubicBezTo>
                  <a:cubicBezTo>
                    <a:pt x="474" y="181"/>
                    <a:pt x="482" y="173"/>
                    <a:pt x="492" y="173"/>
                  </a:cubicBezTo>
                  <a:cubicBezTo>
                    <a:pt x="523" y="173"/>
                    <a:pt x="523" y="173"/>
                    <a:pt x="523" y="173"/>
                  </a:cubicBezTo>
                  <a:cubicBezTo>
                    <a:pt x="533" y="173"/>
                    <a:pt x="542" y="181"/>
                    <a:pt x="542" y="192"/>
                  </a:cubicBezTo>
                  <a:lnTo>
                    <a:pt x="542" y="733"/>
                  </a:lnTo>
                  <a:close/>
                  <a:moveTo>
                    <a:pt x="81" y="453"/>
                  </a:moveTo>
                  <a:cubicBezTo>
                    <a:pt x="50" y="453"/>
                    <a:pt x="50" y="453"/>
                    <a:pt x="50" y="453"/>
                  </a:cubicBezTo>
                  <a:cubicBezTo>
                    <a:pt x="22" y="453"/>
                    <a:pt x="0" y="476"/>
                    <a:pt x="0" y="504"/>
                  </a:cubicBezTo>
                  <a:cubicBezTo>
                    <a:pt x="0" y="733"/>
                    <a:pt x="0" y="733"/>
                    <a:pt x="0" y="733"/>
                  </a:cubicBezTo>
                  <a:cubicBezTo>
                    <a:pt x="0" y="761"/>
                    <a:pt x="22" y="784"/>
                    <a:pt x="50" y="784"/>
                  </a:cubicBezTo>
                  <a:cubicBezTo>
                    <a:pt x="81" y="784"/>
                    <a:pt x="81" y="784"/>
                    <a:pt x="81" y="784"/>
                  </a:cubicBezTo>
                  <a:cubicBezTo>
                    <a:pt x="109" y="784"/>
                    <a:pt x="132" y="761"/>
                    <a:pt x="132" y="733"/>
                  </a:cubicBezTo>
                  <a:cubicBezTo>
                    <a:pt x="132" y="504"/>
                    <a:pt x="132" y="504"/>
                    <a:pt x="132" y="504"/>
                  </a:cubicBezTo>
                  <a:cubicBezTo>
                    <a:pt x="132" y="476"/>
                    <a:pt x="109" y="453"/>
                    <a:pt x="81" y="453"/>
                  </a:cubicBezTo>
                  <a:close/>
                  <a:moveTo>
                    <a:pt x="100" y="733"/>
                  </a:moveTo>
                  <a:cubicBezTo>
                    <a:pt x="100" y="743"/>
                    <a:pt x="91" y="752"/>
                    <a:pt x="81" y="752"/>
                  </a:cubicBezTo>
                  <a:cubicBezTo>
                    <a:pt x="50" y="752"/>
                    <a:pt x="50" y="752"/>
                    <a:pt x="50" y="752"/>
                  </a:cubicBezTo>
                  <a:cubicBezTo>
                    <a:pt x="40" y="752"/>
                    <a:pt x="31" y="743"/>
                    <a:pt x="31" y="733"/>
                  </a:cubicBezTo>
                  <a:cubicBezTo>
                    <a:pt x="31" y="504"/>
                    <a:pt x="31" y="504"/>
                    <a:pt x="31" y="504"/>
                  </a:cubicBezTo>
                  <a:cubicBezTo>
                    <a:pt x="31" y="494"/>
                    <a:pt x="40" y="485"/>
                    <a:pt x="50" y="485"/>
                  </a:cubicBezTo>
                  <a:cubicBezTo>
                    <a:pt x="81" y="485"/>
                    <a:pt x="81" y="485"/>
                    <a:pt x="81" y="485"/>
                  </a:cubicBezTo>
                  <a:cubicBezTo>
                    <a:pt x="91" y="485"/>
                    <a:pt x="100" y="494"/>
                    <a:pt x="100" y="504"/>
                  </a:cubicBezTo>
                  <a:lnTo>
                    <a:pt x="100" y="733"/>
                  </a:lnTo>
                  <a:close/>
                  <a:moveTo>
                    <a:pt x="749" y="0"/>
                  </a:moveTo>
                  <a:cubicBezTo>
                    <a:pt x="718" y="0"/>
                    <a:pt x="718" y="0"/>
                    <a:pt x="718" y="0"/>
                  </a:cubicBezTo>
                  <a:cubicBezTo>
                    <a:pt x="690" y="0"/>
                    <a:pt x="668" y="23"/>
                    <a:pt x="668" y="51"/>
                  </a:cubicBezTo>
                  <a:cubicBezTo>
                    <a:pt x="668" y="733"/>
                    <a:pt x="668" y="733"/>
                    <a:pt x="668" y="733"/>
                  </a:cubicBezTo>
                  <a:cubicBezTo>
                    <a:pt x="668" y="761"/>
                    <a:pt x="690" y="784"/>
                    <a:pt x="718" y="784"/>
                  </a:cubicBezTo>
                  <a:cubicBezTo>
                    <a:pt x="749" y="784"/>
                    <a:pt x="749" y="784"/>
                    <a:pt x="749" y="784"/>
                  </a:cubicBezTo>
                  <a:cubicBezTo>
                    <a:pt x="777" y="784"/>
                    <a:pt x="800" y="761"/>
                    <a:pt x="800" y="733"/>
                  </a:cubicBezTo>
                  <a:cubicBezTo>
                    <a:pt x="800" y="51"/>
                    <a:pt x="800" y="51"/>
                    <a:pt x="800" y="51"/>
                  </a:cubicBezTo>
                  <a:cubicBezTo>
                    <a:pt x="800" y="23"/>
                    <a:pt x="777" y="0"/>
                    <a:pt x="749" y="0"/>
                  </a:cubicBezTo>
                  <a:close/>
                  <a:moveTo>
                    <a:pt x="768" y="733"/>
                  </a:moveTo>
                  <a:cubicBezTo>
                    <a:pt x="768" y="743"/>
                    <a:pt x="759" y="752"/>
                    <a:pt x="749" y="752"/>
                  </a:cubicBezTo>
                  <a:cubicBezTo>
                    <a:pt x="718" y="752"/>
                    <a:pt x="718" y="752"/>
                    <a:pt x="718" y="752"/>
                  </a:cubicBezTo>
                  <a:cubicBezTo>
                    <a:pt x="708" y="752"/>
                    <a:pt x="700" y="743"/>
                    <a:pt x="700" y="733"/>
                  </a:cubicBezTo>
                  <a:cubicBezTo>
                    <a:pt x="700" y="51"/>
                    <a:pt x="700" y="51"/>
                    <a:pt x="700" y="51"/>
                  </a:cubicBezTo>
                  <a:cubicBezTo>
                    <a:pt x="700" y="41"/>
                    <a:pt x="708" y="32"/>
                    <a:pt x="718" y="32"/>
                  </a:cubicBezTo>
                  <a:cubicBezTo>
                    <a:pt x="749" y="32"/>
                    <a:pt x="749" y="32"/>
                    <a:pt x="749" y="32"/>
                  </a:cubicBezTo>
                  <a:cubicBezTo>
                    <a:pt x="759" y="32"/>
                    <a:pt x="768" y="41"/>
                    <a:pt x="768" y="51"/>
                  </a:cubicBezTo>
                  <a:lnTo>
                    <a:pt x="768" y="733"/>
                  </a:lnTo>
                  <a:close/>
                  <a:moveTo>
                    <a:pt x="296" y="304"/>
                  </a:moveTo>
                  <a:cubicBezTo>
                    <a:pt x="265" y="304"/>
                    <a:pt x="265" y="304"/>
                    <a:pt x="265" y="304"/>
                  </a:cubicBezTo>
                  <a:cubicBezTo>
                    <a:pt x="238" y="304"/>
                    <a:pt x="215" y="327"/>
                    <a:pt x="215" y="355"/>
                  </a:cubicBezTo>
                  <a:cubicBezTo>
                    <a:pt x="215" y="733"/>
                    <a:pt x="215" y="733"/>
                    <a:pt x="215" y="733"/>
                  </a:cubicBezTo>
                  <a:cubicBezTo>
                    <a:pt x="215" y="761"/>
                    <a:pt x="238" y="784"/>
                    <a:pt x="265" y="784"/>
                  </a:cubicBezTo>
                  <a:cubicBezTo>
                    <a:pt x="296" y="784"/>
                    <a:pt x="296" y="784"/>
                    <a:pt x="296" y="784"/>
                  </a:cubicBezTo>
                  <a:cubicBezTo>
                    <a:pt x="324" y="784"/>
                    <a:pt x="347" y="761"/>
                    <a:pt x="347" y="733"/>
                  </a:cubicBezTo>
                  <a:cubicBezTo>
                    <a:pt x="347" y="355"/>
                    <a:pt x="347" y="355"/>
                    <a:pt x="347" y="355"/>
                  </a:cubicBezTo>
                  <a:cubicBezTo>
                    <a:pt x="347" y="327"/>
                    <a:pt x="324" y="304"/>
                    <a:pt x="296" y="304"/>
                  </a:cubicBezTo>
                  <a:close/>
                  <a:moveTo>
                    <a:pt x="296" y="752"/>
                  </a:moveTo>
                  <a:cubicBezTo>
                    <a:pt x="265" y="752"/>
                    <a:pt x="265" y="752"/>
                    <a:pt x="265" y="752"/>
                  </a:cubicBezTo>
                  <a:cubicBezTo>
                    <a:pt x="255" y="752"/>
                    <a:pt x="247" y="743"/>
                    <a:pt x="247" y="733"/>
                  </a:cubicBezTo>
                  <a:cubicBezTo>
                    <a:pt x="247" y="355"/>
                    <a:pt x="247" y="355"/>
                    <a:pt x="247" y="355"/>
                  </a:cubicBezTo>
                  <a:cubicBezTo>
                    <a:pt x="247" y="344"/>
                    <a:pt x="255" y="336"/>
                    <a:pt x="265" y="336"/>
                  </a:cubicBezTo>
                  <a:cubicBezTo>
                    <a:pt x="296" y="336"/>
                    <a:pt x="296" y="336"/>
                    <a:pt x="296" y="336"/>
                  </a:cubicBezTo>
                  <a:cubicBezTo>
                    <a:pt x="307" y="336"/>
                    <a:pt x="315" y="344"/>
                    <a:pt x="315" y="355"/>
                  </a:cubicBezTo>
                  <a:cubicBezTo>
                    <a:pt x="315" y="733"/>
                    <a:pt x="315" y="733"/>
                    <a:pt x="315" y="733"/>
                  </a:cubicBezTo>
                  <a:cubicBezTo>
                    <a:pt x="315" y="733"/>
                    <a:pt x="315" y="733"/>
                    <a:pt x="315" y="733"/>
                  </a:cubicBezTo>
                  <a:cubicBezTo>
                    <a:pt x="315" y="743"/>
                    <a:pt x="307" y="752"/>
                    <a:pt x="296" y="752"/>
                  </a:cubicBezTo>
                  <a:close/>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Arial" panose="020B0604020202020204"/>
              </a:endParaRPr>
            </a:p>
          </p:txBody>
        </p:sp>
        <p:sp>
          <p:nvSpPr>
            <p:cNvPr id="20" name="Freeform 30">
              <a:extLst>
                <a:ext uri="{FF2B5EF4-FFF2-40B4-BE49-F238E27FC236}">
                  <a16:creationId xmlns:a16="http://schemas.microsoft.com/office/drawing/2014/main" id="{17ACB194-48D3-3643-5F19-B6AEED14C6C4}"/>
                </a:ext>
              </a:extLst>
            </p:cNvPr>
            <p:cNvSpPr>
              <a:spLocks noEditPoints="1"/>
            </p:cNvSpPr>
            <p:nvPr/>
          </p:nvSpPr>
          <p:spPr bwMode="auto">
            <a:xfrm>
              <a:off x="1029808" y="2751182"/>
              <a:ext cx="331748" cy="344437"/>
            </a:xfrm>
            <a:custGeom>
              <a:avLst/>
              <a:gdLst>
                <a:gd name="T0" fmla="*/ 462 w 572"/>
                <a:gd name="T1" fmla="*/ 374 h 593"/>
                <a:gd name="T2" fmla="*/ 517 w 572"/>
                <a:gd name="T3" fmla="*/ 374 h 593"/>
                <a:gd name="T4" fmla="*/ 489 w 572"/>
                <a:gd name="T5" fmla="*/ 387 h 593"/>
                <a:gd name="T6" fmla="*/ 489 w 572"/>
                <a:gd name="T7" fmla="*/ 361 h 593"/>
                <a:gd name="T8" fmla="*/ 489 w 572"/>
                <a:gd name="T9" fmla="*/ 387 h 593"/>
                <a:gd name="T10" fmla="*/ 489 w 572"/>
                <a:gd name="T11" fmla="*/ 291 h 593"/>
                <a:gd name="T12" fmla="*/ 481 w 572"/>
                <a:gd name="T13" fmla="*/ 456 h 593"/>
                <a:gd name="T14" fmla="*/ 169 w 572"/>
                <a:gd name="T15" fmla="*/ 424 h 593"/>
                <a:gd name="T16" fmla="*/ 200 w 572"/>
                <a:gd name="T17" fmla="*/ 350 h 593"/>
                <a:gd name="T18" fmla="*/ 316 w 572"/>
                <a:gd name="T19" fmla="*/ 129 h 593"/>
                <a:gd name="T20" fmla="*/ 316 w 572"/>
                <a:gd name="T21" fmla="*/ 44 h 593"/>
                <a:gd name="T22" fmla="*/ 289 w 572"/>
                <a:gd name="T23" fmla="*/ 32 h 593"/>
                <a:gd name="T24" fmla="*/ 227 w 572"/>
                <a:gd name="T25" fmla="*/ 32 h 593"/>
                <a:gd name="T26" fmla="*/ 285 w 572"/>
                <a:gd name="T27" fmla="*/ 47 h 593"/>
                <a:gd name="T28" fmla="*/ 268 w 572"/>
                <a:gd name="T29" fmla="*/ 247 h 593"/>
                <a:gd name="T30" fmla="*/ 159 w 572"/>
                <a:gd name="T31" fmla="*/ 330 h 593"/>
                <a:gd name="T32" fmla="*/ 55 w 572"/>
                <a:gd name="T33" fmla="*/ 247 h 593"/>
                <a:gd name="T34" fmla="*/ 38 w 572"/>
                <a:gd name="T35" fmla="*/ 47 h 593"/>
                <a:gd name="T36" fmla="*/ 97 w 572"/>
                <a:gd name="T37" fmla="*/ 32 h 593"/>
                <a:gd name="T38" fmla="*/ 34 w 572"/>
                <a:gd name="T39" fmla="*/ 32 h 593"/>
                <a:gd name="T40" fmla="*/ 7 w 572"/>
                <a:gd name="T41" fmla="*/ 44 h 593"/>
                <a:gd name="T42" fmla="*/ 7 w 572"/>
                <a:gd name="T43" fmla="*/ 129 h 593"/>
                <a:gd name="T44" fmla="*/ 123 w 572"/>
                <a:gd name="T45" fmla="*/ 350 h 593"/>
                <a:gd name="T46" fmla="*/ 155 w 572"/>
                <a:gd name="T47" fmla="*/ 424 h 593"/>
                <a:gd name="T48" fmla="*/ 495 w 572"/>
                <a:gd name="T49" fmla="*/ 456 h 593"/>
                <a:gd name="T50" fmla="*/ 258 w 572"/>
                <a:gd name="T51" fmla="*/ 49 h 593"/>
                <a:gd name="T52" fmla="*/ 258 w 572"/>
                <a:gd name="T53" fmla="*/ 14 h 593"/>
                <a:gd name="T54" fmla="*/ 258 w 572"/>
                <a:gd name="T55" fmla="*/ 49 h 593"/>
                <a:gd name="T56" fmla="*/ 83 w 572"/>
                <a:gd name="T57" fmla="*/ 32 h 593"/>
                <a:gd name="T58" fmla="*/ 48 w 572"/>
                <a:gd name="T59" fmla="*/ 32 h 593"/>
                <a:gd name="T60" fmla="*/ 145 w 572"/>
                <a:gd name="T61" fmla="*/ 383 h 593"/>
                <a:gd name="T62" fmla="*/ 159 w 572"/>
                <a:gd name="T63" fmla="*/ 344 h 593"/>
                <a:gd name="T64" fmla="*/ 186 w 572"/>
                <a:gd name="T65" fmla="*/ 350 h 593"/>
                <a:gd name="T66" fmla="*/ 145 w 572"/>
                <a:gd name="T67" fmla="*/ 383 h 593"/>
                <a:gd name="T68" fmla="*/ 421 w 572"/>
                <a:gd name="T69" fmla="*/ 374 h 593"/>
                <a:gd name="T70" fmla="*/ 558 w 572"/>
                <a:gd name="T71" fmla="*/ 374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2" h="593">
                  <a:moveTo>
                    <a:pt x="489" y="347"/>
                  </a:moveTo>
                  <a:cubicBezTo>
                    <a:pt x="474" y="347"/>
                    <a:pt x="462" y="359"/>
                    <a:pt x="462" y="374"/>
                  </a:cubicBezTo>
                  <a:cubicBezTo>
                    <a:pt x="462" y="389"/>
                    <a:pt x="474" y="401"/>
                    <a:pt x="489" y="401"/>
                  </a:cubicBezTo>
                  <a:cubicBezTo>
                    <a:pt x="504" y="401"/>
                    <a:pt x="517" y="389"/>
                    <a:pt x="517" y="374"/>
                  </a:cubicBezTo>
                  <a:cubicBezTo>
                    <a:pt x="517" y="359"/>
                    <a:pt x="504" y="347"/>
                    <a:pt x="489" y="347"/>
                  </a:cubicBezTo>
                  <a:close/>
                  <a:moveTo>
                    <a:pt x="489" y="387"/>
                  </a:moveTo>
                  <a:cubicBezTo>
                    <a:pt x="482" y="387"/>
                    <a:pt x="476" y="381"/>
                    <a:pt x="476" y="374"/>
                  </a:cubicBezTo>
                  <a:cubicBezTo>
                    <a:pt x="476" y="367"/>
                    <a:pt x="482" y="361"/>
                    <a:pt x="489" y="361"/>
                  </a:cubicBezTo>
                  <a:cubicBezTo>
                    <a:pt x="497" y="361"/>
                    <a:pt x="503" y="367"/>
                    <a:pt x="503" y="374"/>
                  </a:cubicBezTo>
                  <a:cubicBezTo>
                    <a:pt x="503" y="381"/>
                    <a:pt x="497" y="387"/>
                    <a:pt x="489" y="387"/>
                  </a:cubicBezTo>
                  <a:close/>
                  <a:moveTo>
                    <a:pt x="572" y="374"/>
                  </a:moveTo>
                  <a:cubicBezTo>
                    <a:pt x="572" y="328"/>
                    <a:pt x="535" y="291"/>
                    <a:pt x="489" y="291"/>
                  </a:cubicBezTo>
                  <a:cubicBezTo>
                    <a:pt x="444" y="291"/>
                    <a:pt x="407" y="328"/>
                    <a:pt x="407" y="374"/>
                  </a:cubicBezTo>
                  <a:cubicBezTo>
                    <a:pt x="407" y="417"/>
                    <a:pt x="439" y="452"/>
                    <a:pt x="481" y="456"/>
                  </a:cubicBezTo>
                  <a:cubicBezTo>
                    <a:pt x="462" y="528"/>
                    <a:pt x="399" y="579"/>
                    <a:pt x="327" y="579"/>
                  </a:cubicBezTo>
                  <a:cubicBezTo>
                    <a:pt x="241" y="579"/>
                    <a:pt x="171" y="510"/>
                    <a:pt x="169" y="424"/>
                  </a:cubicBezTo>
                  <a:cubicBezTo>
                    <a:pt x="172" y="421"/>
                    <a:pt x="177" y="416"/>
                    <a:pt x="183" y="404"/>
                  </a:cubicBezTo>
                  <a:cubicBezTo>
                    <a:pt x="183" y="404"/>
                    <a:pt x="202" y="368"/>
                    <a:pt x="200" y="350"/>
                  </a:cubicBezTo>
                  <a:cubicBezTo>
                    <a:pt x="214" y="341"/>
                    <a:pt x="251" y="314"/>
                    <a:pt x="281" y="253"/>
                  </a:cubicBezTo>
                  <a:cubicBezTo>
                    <a:pt x="301" y="212"/>
                    <a:pt x="312" y="153"/>
                    <a:pt x="316" y="129"/>
                  </a:cubicBezTo>
                  <a:cubicBezTo>
                    <a:pt x="320" y="109"/>
                    <a:pt x="322" y="89"/>
                    <a:pt x="322" y="75"/>
                  </a:cubicBezTo>
                  <a:cubicBezTo>
                    <a:pt x="323" y="52"/>
                    <a:pt x="320" y="46"/>
                    <a:pt x="316" y="44"/>
                  </a:cubicBezTo>
                  <a:cubicBezTo>
                    <a:pt x="309" y="40"/>
                    <a:pt x="298" y="36"/>
                    <a:pt x="289" y="33"/>
                  </a:cubicBezTo>
                  <a:cubicBezTo>
                    <a:pt x="289" y="33"/>
                    <a:pt x="289" y="32"/>
                    <a:pt x="289" y="32"/>
                  </a:cubicBezTo>
                  <a:cubicBezTo>
                    <a:pt x="289" y="14"/>
                    <a:pt x="275" y="0"/>
                    <a:pt x="258" y="0"/>
                  </a:cubicBezTo>
                  <a:cubicBezTo>
                    <a:pt x="240" y="0"/>
                    <a:pt x="227" y="14"/>
                    <a:pt x="227" y="32"/>
                  </a:cubicBezTo>
                  <a:cubicBezTo>
                    <a:pt x="227" y="49"/>
                    <a:pt x="240" y="63"/>
                    <a:pt x="258" y="63"/>
                  </a:cubicBezTo>
                  <a:cubicBezTo>
                    <a:pt x="269" y="63"/>
                    <a:pt x="280" y="56"/>
                    <a:pt x="285" y="47"/>
                  </a:cubicBezTo>
                  <a:cubicBezTo>
                    <a:pt x="295" y="50"/>
                    <a:pt x="303" y="53"/>
                    <a:pt x="308" y="55"/>
                  </a:cubicBezTo>
                  <a:cubicBezTo>
                    <a:pt x="312" y="71"/>
                    <a:pt x="299" y="185"/>
                    <a:pt x="268" y="247"/>
                  </a:cubicBezTo>
                  <a:cubicBezTo>
                    <a:pt x="241" y="304"/>
                    <a:pt x="205" y="330"/>
                    <a:pt x="193" y="338"/>
                  </a:cubicBezTo>
                  <a:cubicBezTo>
                    <a:pt x="184" y="332"/>
                    <a:pt x="170" y="330"/>
                    <a:pt x="159" y="330"/>
                  </a:cubicBezTo>
                  <a:cubicBezTo>
                    <a:pt x="151" y="330"/>
                    <a:pt x="138" y="332"/>
                    <a:pt x="130" y="338"/>
                  </a:cubicBezTo>
                  <a:cubicBezTo>
                    <a:pt x="118" y="330"/>
                    <a:pt x="82" y="303"/>
                    <a:pt x="55" y="247"/>
                  </a:cubicBezTo>
                  <a:cubicBezTo>
                    <a:pt x="24" y="185"/>
                    <a:pt x="11" y="71"/>
                    <a:pt x="15" y="55"/>
                  </a:cubicBezTo>
                  <a:cubicBezTo>
                    <a:pt x="20" y="53"/>
                    <a:pt x="28" y="50"/>
                    <a:pt x="38" y="47"/>
                  </a:cubicBezTo>
                  <a:cubicBezTo>
                    <a:pt x="44" y="56"/>
                    <a:pt x="54" y="63"/>
                    <a:pt x="65" y="63"/>
                  </a:cubicBezTo>
                  <a:cubicBezTo>
                    <a:pt x="83" y="63"/>
                    <a:pt x="97" y="49"/>
                    <a:pt x="97" y="32"/>
                  </a:cubicBezTo>
                  <a:cubicBezTo>
                    <a:pt x="97" y="14"/>
                    <a:pt x="83" y="0"/>
                    <a:pt x="65" y="0"/>
                  </a:cubicBezTo>
                  <a:cubicBezTo>
                    <a:pt x="48" y="0"/>
                    <a:pt x="34" y="14"/>
                    <a:pt x="34" y="32"/>
                  </a:cubicBezTo>
                  <a:cubicBezTo>
                    <a:pt x="34" y="32"/>
                    <a:pt x="34" y="33"/>
                    <a:pt x="34" y="33"/>
                  </a:cubicBezTo>
                  <a:cubicBezTo>
                    <a:pt x="25" y="36"/>
                    <a:pt x="14" y="40"/>
                    <a:pt x="7" y="44"/>
                  </a:cubicBezTo>
                  <a:cubicBezTo>
                    <a:pt x="3" y="46"/>
                    <a:pt x="0" y="52"/>
                    <a:pt x="1" y="75"/>
                  </a:cubicBezTo>
                  <a:cubicBezTo>
                    <a:pt x="1" y="89"/>
                    <a:pt x="3" y="109"/>
                    <a:pt x="7" y="129"/>
                  </a:cubicBezTo>
                  <a:cubicBezTo>
                    <a:pt x="11" y="153"/>
                    <a:pt x="22" y="212"/>
                    <a:pt x="42" y="253"/>
                  </a:cubicBezTo>
                  <a:cubicBezTo>
                    <a:pt x="72" y="314"/>
                    <a:pt x="110" y="342"/>
                    <a:pt x="123" y="350"/>
                  </a:cubicBezTo>
                  <a:cubicBezTo>
                    <a:pt x="122" y="368"/>
                    <a:pt x="137" y="399"/>
                    <a:pt x="143" y="410"/>
                  </a:cubicBezTo>
                  <a:cubicBezTo>
                    <a:pt x="148" y="417"/>
                    <a:pt x="151" y="422"/>
                    <a:pt x="155" y="424"/>
                  </a:cubicBezTo>
                  <a:cubicBezTo>
                    <a:pt x="157" y="518"/>
                    <a:pt x="234" y="593"/>
                    <a:pt x="327" y="593"/>
                  </a:cubicBezTo>
                  <a:cubicBezTo>
                    <a:pt x="407" y="593"/>
                    <a:pt x="476" y="536"/>
                    <a:pt x="495" y="456"/>
                  </a:cubicBezTo>
                  <a:cubicBezTo>
                    <a:pt x="538" y="453"/>
                    <a:pt x="572" y="418"/>
                    <a:pt x="572" y="374"/>
                  </a:cubicBezTo>
                  <a:close/>
                  <a:moveTo>
                    <a:pt x="258" y="49"/>
                  </a:moveTo>
                  <a:cubicBezTo>
                    <a:pt x="248" y="49"/>
                    <a:pt x="241" y="41"/>
                    <a:pt x="241" y="32"/>
                  </a:cubicBezTo>
                  <a:cubicBezTo>
                    <a:pt x="241" y="22"/>
                    <a:pt x="248" y="14"/>
                    <a:pt x="258" y="14"/>
                  </a:cubicBezTo>
                  <a:cubicBezTo>
                    <a:pt x="267" y="14"/>
                    <a:pt x="275" y="22"/>
                    <a:pt x="275" y="32"/>
                  </a:cubicBezTo>
                  <a:cubicBezTo>
                    <a:pt x="275" y="41"/>
                    <a:pt x="267" y="49"/>
                    <a:pt x="258" y="49"/>
                  </a:cubicBezTo>
                  <a:close/>
                  <a:moveTo>
                    <a:pt x="65" y="14"/>
                  </a:moveTo>
                  <a:cubicBezTo>
                    <a:pt x="75" y="14"/>
                    <a:pt x="83" y="22"/>
                    <a:pt x="83" y="32"/>
                  </a:cubicBezTo>
                  <a:cubicBezTo>
                    <a:pt x="83" y="41"/>
                    <a:pt x="75" y="49"/>
                    <a:pt x="65" y="49"/>
                  </a:cubicBezTo>
                  <a:cubicBezTo>
                    <a:pt x="56" y="49"/>
                    <a:pt x="48" y="41"/>
                    <a:pt x="48" y="32"/>
                  </a:cubicBezTo>
                  <a:cubicBezTo>
                    <a:pt x="48" y="22"/>
                    <a:pt x="56" y="14"/>
                    <a:pt x="65" y="14"/>
                  </a:cubicBezTo>
                  <a:close/>
                  <a:moveTo>
                    <a:pt x="145" y="383"/>
                  </a:moveTo>
                  <a:cubicBezTo>
                    <a:pt x="137" y="363"/>
                    <a:pt x="136" y="352"/>
                    <a:pt x="137" y="350"/>
                  </a:cubicBezTo>
                  <a:cubicBezTo>
                    <a:pt x="138" y="348"/>
                    <a:pt x="145" y="344"/>
                    <a:pt x="159" y="344"/>
                  </a:cubicBezTo>
                  <a:cubicBezTo>
                    <a:pt x="173" y="344"/>
                    <a:pt x="184" y="348"/>
                    <a:pt x="186" y="350"/>
                  </a:cubicBezTo>
                  <a:cubicBezTo>
                    <a:pt x="186" y="350"/>
                    <a:pt x="186" y="350"/>
                    <a:pt x="186" y="350"/>
                  </a:cubicBezTo>
                  <a:cubicBezTo>
                    <a:pt x="188" y="359"/>
                    <a:pt x="171" y="403"/>
                    <a:pt x="162" y="412"/>
                  </a:cubicBezTo>
                  <a:cubicBezTo>
                    <a:pt x="158" y="408"/>
                    <a:pt x="152" y="399"/>
                    <a:pt x="145" y="383"/>
                  </a:cubicBezTo>
                  <a:close/>
                  <a:moveTo>
                    <a:pt x="489" y="443"/>
                  </a:moveTo>
                  <a:cubicBezTo>
                    <a:pt x="451" y="443"/>
                    <a:pt x="421" y="412"/>
                    <a:pt x="421" y="374"/>
                  </a:cubicBezTo>
                  <a:cubicBezTo>
                    <a:pt x="421" y="336"/>
                    <a:pt x="451" y="305"/>
                    <a:pt x="489" y="305"/>
                  </a:cubicBezTo>
                  <a:cubicBezTo>
                    <a:pt x="527" y="305"/>
                    <a:pt x="558" y="336"/>
                    <a:pt x="558" y="374"/>
                  </a:cubicBezTo>
                  <a:cubicBezTo>
                    <a:pt x="558" y="412"/>
                    <a:pt x="527" y="443"/>
                    <a:pt x="489" y="443"/>
                  </a:cubicBezTo>
                  <a:close/>
                </a:path>
              </a:pathLst>
            </a:custGeom>
            <a:solidFill>
              <a:srgbClr val="FFFFFF"/>
            </a:solidFill>
            <a:ln w="6350">
              <a:solidFill>
                <a:sysClr val="window" lastClr="FFFFFF"/>
              </a:solid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a:endParaRPr>
            </a:p>
          </p:txBody>
        </p:sp>
        <p:pic>
          <p:nvPicPr>
            <p:cNvPr id="99" name="Imagen 98">
              <a:extLst>
                <a:ext uri="{FF2B5EF4-FFF2-40B4-BE49-F238E27FC236}">
                  <a16:creationId xmlns:a16="http://schemas.microsoft.com/office/drawing/2014/main" id="{D03C1B63-E13F-230F-4EA2-0DEF1D82EBDB}"/>
                </a:ext>
              </a:extLst>
            </p:cNvPr>
            <p:cNvPicPr>
              <a:picLocks noChangeAspect="1"/>
            </p:cNvPicPr>
            <p:nvPr/>
          </p:nvPicPr>
          <p:blipFill>
            <a:blip r:embed="rId3"/>
            <a:stretch>
              <a:fillRect/>
            </a:stretch>
          </p:blipFill>
          <p:spPr>
            <a:xfrm>
              <a:off x="1044915" y="4791564"/>
              <a:ext cx="330708" cy="490728"/>
            </a:xfrm>
            <a:prstGeom prst="rect">
              <a:avLst/>
            </a:prstGeom>
          </p:spPr>
        </p:pic>
        <p:pic>
          <p:nvPicPr>
            <p:cNvPr id="105" name="Imagen 104">
              <a:extLst>
                <a:ext uri="{FF2B5EF4-FFF2-40B4-BE49-F238E27FC236}">
                  <a16:creationId xmlns:a16="http://schemas.microsoft.com/office/drawing/2014/main" id="{AE9D131A-2C32-BCFD-3A7B-C7BF780CA616}"/>
                </a:ext>
              </a:extLst>
            </p:cNvPr>
            <p:cNvPicPr>
              <a:picLocks noChangeAspect="1"/>
            </p:cNvPicPr>
            <p:nvPr/>
          </p:nvPicPr>
          <p:blipFill>
            <a:blip r:embed="rId4">
              <a:lum bright="40000" contrast="20000"/>
            </a:blip>
            <a:stretch>
              <a:fillRect/>
            </a:stretch>
          </p:blipFill>
          <p:spPr>
            <a:xfrm>
              <a:off x="997759" y="3406140"/>
              <a:ext cx="365818" cy="422409"/>
            </a:xfrm>
            <a:prstGeom prst="rect">
              <a:avLst/>
            </a:prstGeom>
          </p:spPr>
        </p:pic>
        <p:pic>
          <p:nvPicPr>
            <p:cNvPr id="124" name="Imagen 123">
              <a:extLst>
                <a:ext uri="{FF2B5EF4-FFF2-40B4-BE49-F238E27FC236}">
                  <a16:creationId xmlns:a16="http://schemas.microsoft.com/office/drawing/2014/main" id="{C294FBDB-459C-CABA-BC9C-CADACDEFFE3C}"/>
                </a:ext>
              </a:extLst>
            </p:cNvPr>
            <p:cNvPicPr>
              <a:picLocks noChangeAspect="1"/>
            </p:cNvPicPr>
            <p:nvPr/>
          </p:nvPicPr>
          <p:blipFill>
            <a:blip r:embed="rId5">
              <a:lum bright="20000"/>
            </a:blip>
            <a:stretch>
              <a:fillRect/>
            </a:stretch>
          </p:blipFill>
          <p:spPr>
            <a:xfrm>
              <a:off x="1015735" y="4110845"/>
              <a:ext cx="363797" cy="424430"/>
            </a:xfrm>
            <a:prstGeom prst="rect">
              <a:avLst/>
            </a:prstGeom>
          </p:spPr>
        </p:pic>
        <p:pic>
          <p:nvPicPr>
            <p:cNvPr id="130" name="Imagen 129">
              <a:extLst>
                <a:ext uri="{FF2B5EF4-FFF2-40B4-BE49-F238E27FC236}">
                  <a16:creationId xmlns:a16="http://schemas.microsoft.com/office/drawing/2014/main" id="{48504A84-EF80-5300-5214-51200EEA7716}"/>
                </a:ext>
              </a:extLst>
            </p:cNvPr>
            <p:cNvPicPr>
              <a:picLocks noChangeAspect="1"/>
            </p:cNvPicPr>
            <p:nvPr/>
          </p:nvPicPr>
          <p:blipFill>
            <a:blip r:embed="rId6"/>
            <a:stretch>
              <a:fillRect/>
            </a:stretch>
          </p:blipFill>
          <p:spPr>
            <a:xfrm>
              <a:off x="930732" y="5449200"/>
              <a:ext cx="499872" cy="483108"/>
            </a:xfrm>
            <a:prstGeom prst="rect">
              <a:avLst/>
            </a:prstGeom>
          </p:spPr>
        </p:pic>
      </p:grpSp>
      <p:sp>
        <p:nvSpPr>
          <p:cNvPr id="3" name="Marcador de número de diapositiva 2">
            <a:extLst>
              <a:ext uri="{FF2B5EF4-FFF2-40B4-BE49-F238E27FC236}">
                <a16:creationId xmlns:a16="http://schemas.microsoft.com/office/drawing/2014/main" id="{07E27EA7-5A3B-9A27-E380-EFB09A767D21}"/>
              </a:ext>
            </a:extLst>
          </p:cNvPr>
          <p:cNvSpPr txBox="1">
            <a:spLocks/>
          </p:cNvSpPr>
          <p:nvPr/>
        </p:nvSpPr>
        <p:spPr>
          <a:xfrm>
            <a:off x="11043921" y="6380710"/>
            <a:ext cx="632143" cy="365125"/>
          </a:xfrm>
          <a:prstGeom prst="rect">
            <a:avLst/>
          </a:prstGeom>
        </p:spPr>
        <p:txBody>
          <a:bodyPr vert="horz" lIns="0" tIns="45720" rIns="0" bIns="45720" rtlCol="0" anchor="ctr"/>
          <a:lstStyle>
            <a:defPPr>
              <a:defRPr lang="en-US"/>
            </a:defPPr>
            <a:lvl1pPr marL="0" algn="l" defTabSz="1218712" rtl="0" eaLnBrk="1" latinLnBrk="0" hangingPunct="1">
              <a:defRPr lang="en-US" sz="2399" kern="1200" smtClean="0">
                <a:solidFill>
                  <a:schemeClr val="accent1"/>
                </a:solidFill>
                <a:latin typeface="+mn-lt"/>
                <a:ea typeface="+mn-ea"/>
                <a:cs typeface="+mn-cs"/>
              </a:defRPr>
            </a:lvl1pPr>
            <a:lvl2pPr marL="609356" algn="l" defTabSz="1218712" rtl="0" eaLnBrk="1" latinLnBrk="0" hangingPunct="1">
              <a:defRPr sz="2399" kern="1200">
                <a:solidFill>
                  <a:schemeClr val="tx1"/>
                </a:solidFill>
                <a:latin typeface="+mn-lt"/>
                <a:ea typeface="+mn-ea"/>
                <a:cs typeface="+mn-cs"/>
              </a:defRPr>
            </a:lvl2pPr>
            <a:lvl3pPr marL="1218712" algn="l" defTabSz="1218712" rtl="0" eaLnBrk="1" latinLnBrk="0" hangingPunct="1">
              <a:defRPr sz="2399" kern="1200">
                <a:solidFill>
                  <a:schemeClr val="tx1"/>
                </a:solidFill>
                <a:latin typeface="+mn-lt"/>
                <a:ea typeface="+mn-ea"/>
                <a:cs typeface="+mn-cs"/>
              </a:defRPr>
            </a:lvl3pPr>
            <a:lvl4pPr marL="1828068" algn="l" defTabSz="1218712" rtl="0" eaLnBrk="1" latinLnBrk="0" hangingPunct="1">
              <a:defRPr sz="2399" kern="1200">
                <a:solidFill>
                  <a:schemeClr val="tx1"/>
                </a:solidFill>
                <a:latin typeface="+mn-lt"/>
                <a:ea typeface="+mn-ea"/>
                <a:cs typeface="+mn-cs"/>
              </a:defRPr>
            </a:lvl4pPr>
            <a:lvl5pPr marL="2437425" algn="l" defTabSz="1218712" rtl="0" eaLnBrk="1" latinLnBrk="0" hangingPunct="1">
              <a:defRPr sz="2399" kern="1200">
                <a:solidFill>
                  <a:schemeClr val="tx1"/>
                </a:solidFill>
                <a:latin typeface="+mn-lt"/>
                <a:ea typeface="+mn-ea"/>
                <a:cs typeface="+mn-cs"/>
              </a:defRPr>
            </a:lvl5pPr>
            <a:lvl6pPr marL="3046781" algn="l" defTabSz="1218712" rtl="0" eaLnBrk="1" latinLnBrk="0" hangingPunct="1">
              <a:defRPr sz="2399" kern="1200">
                <a:solidFill>
                  <a:schemeClr val="tx1"/>
                </a:solidFill>
                <a:latin typeface="+mn-lt"/>
                <a:ea typeface="+mn-ea"/>
                <a:cs typeface="+mn-cs"/>
              </a:defRPr>
            </a:lvl6pPr>
            <a:lvl7pPr marL="3656137" algn="l" defTabSz="1218712" rtl="0" eaLnBrk="1" latinLnBrk="0" hangingPunct="1">
              <a:defRPr sz="2399" kern="1200">
                <a:solidFill>
                  <a:schemeClr val="tx1"/>
                </a:solidFill>
                <a:latin typeface="+mn-lt"/>
                <a:ea typeface="+mn-ea"/>
                <a:cs typeface="+mn-cs"/>
              </a:defRPr>
            </a:lvl7pPr>
            <a:lvl8pPr marL="4265493" algn="l" defTabSz="1218712" rtl="0" eaLnBrk="1" latinLnBrk="0" hangingPunct="1">
              <a:defRPr sz="2399" kern="1200">
                <a:solidFill>
                  <a:schemeClr val="tx1"/>
                </a:solidFill>
                <a:latin typeface="+mn-lt"/>
                <a:ea typeface="+mn-ea"/>
                <a:cs typeface="+mn-cs"/>
              </a:defRPr>
            </a:lvl8pPr>
            <a:lvl9pPr marL="4874849" algn="l" defTabSz="1218712" rtl="0" eaLnBrk="1" latinLnBrk="0" hangingPunct="1">
              <a:defRPr sz="2399" kern="1200">
                <a:solidFill>
                  <a:schemeClr val="tx1"/>
                </a:solidFill>
                <a:latin typeface="+mn-lt"/>
                <a:ea typeface="+mn-ea"/>
                <a:cs typeface="+mn-cs"/>
              </a:defRPr>
            </a:lvl9pPr>
          </a:lstStyle>
          <a:p>
            <a:pPr marL="0" marR="0" lvl="0" indent="0" algn="l" defTabSz="1218712" rtl="0" eaLnBrk="1" fontAlgn="auto" latinLnBrk="0" hangingPunct="1">
              <a:lnSpc>
                <a:spcPct val="100000"/>
              </a:lnSpc>
              <a:spcBef>
                <a:spcPts val="0"/>
              </a:spcBef>
              <a:spcAft>
                <a:spcPts val="0"/>
              </a:spcAft>
              <a:buClrTx/>
              <a:buSzTx/>
              <a:buFontTx/>
              <a:buNone/>
              <a:tabLst/>
              <a:defRPr/>
            </a:pPr>
            <a:fld id="{FC1CF07D-8B3F-4D32-B059-0039CEA46DB1}" type="slidenum">
              <a:rPr kumimoji="0" lang="en-GB" sz="2399" b="0" i="0" u="none" strike="noStrike" kern="1200" cap="none" spc="0" normalizeH="0" baseline="0" noProof="0" smtClean="0">
                <a:ln>
                  <a:noFill/>
                </a:ln>
                <a:solidFill>
                  <a:srgbClr val="006666"/>
                </a:solidFill>
                <a:effectLst/>
                <a:uLnTx/>
                <a:uFillTx/>
                <a:latin typeface="Arial" panose="020B0604020202020204"/>
                <a:ea typeface="+mn-ea"/>
                <a:cs typeface="+mn-cs"/>
              </a:rPr>
              <a:pPr marL="0" marR="0" lvl="0" indent="0" algn="l" defTabSz="1218712" rtl="0" eaLnBrk="1" fontAlgn="auto" latinLnBrk="0" hangingPunct="1">
                <a:lnSpc>
                  <a:spcPct val="100000"/>
                </a:lnSpc>
                <a:spcBef>
                  <a:spcPts val="0"/>
                </a:spcBef>
                <a:spcAft>
                  <a:spcPts val="0"/>
                </a:spcAft>
                <a:buClrTx/>
                <a:buSzTx/>
                <a:buFontTx/>
                <a:buNone/>
                <a:tabLst/>
                <a:defRPr/>
              </a:pPr>
              <a:t>2</a:t>
            </a:fld>
            <a:endParaRPr kumimoji="0" lang="en-GB" sz="2399" b="0" i="0" u="none" strike="noStrike" kern="1200" cap="none" spc="0" normalizeH="0" baseline="0" noProof="0">
              <a:ln>
                <a:noFill/>
              </a:ln>
              <a:solidFill>
                <a:srgbClr val="006666"/>
              </a:solidFill>
              <a:effectLst/>
              <a:uLnTx/>
              <a:uFillTx/>
              <a:latin typeface="Arial" panose="020B0604020202020204"/>
              <a:ea typeface="+mn-ea"/>
              <a:cs typeface="+mn-cs"/>
            </a:endParaRPr>
          </a:p>
        </p:txBody>
      </p:sp>
    </p:spTree>
    <p:extLst>
      <p:ext uri="{BB962C8B-B14F-4D97-AF65-F5344CB8AC3E}">
        <p14:creationId xmlns:p14="http://schemas.microsoft.com/office/powerpoint/2010/main" val="2174656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F1A9D7ED-54D0-32D4-4601-E447124C3840}"/>
              </a:ext>
            </a:extLst>
          </p:cNvPr>
          <p:cNvSpPr>
            <a:spLocks noGrp="1"/>
          </p:cNvSpPr>
          <p:nvPr>
            <p:ph type="title"/>
          </p:nvPr>
        </p:nvSpPr>
        <p:spPr/>
        <p:txBody>
          <a:bodyPr/>
          <a:lstStyle/>
          <a:p>
            <a:r>
              <a:rPr lang="es-ES"/>
              <a:t>Methodology</a:t>
            </a:r>
            <a:endParaRPr lang="en-GB"/>
          </a:p>
        </p:txBody>
      </p:sp>
      <p:sp>
        <p:nvSpPr>
          <p:cNvPr id="7" name="Marcador de texto 6">
            <a:extLst>
              <a:ext uri="{FF2B5EF4-FFF2-40B4-BE49-F238E27FC236}">
                <a16:creationId xmlns:a16="http://schemas.microsoft.com/office/drawing/2014/main" id="{912B7309-980A-2952-44A4-B8B3CB7A8429}"/>
              </a:ext>
            </a:extLst>
          </p:cNvPr>
          <p:cNvSpPr>
            <a:spLocks noGrp="1"/>
          </p:cNvSpPr>
          <p:nvPr>
            <p:ph type="body" sz="quarter" idx="21"/>
          </p:nvPr>
        </p:nvSpPr>
        <p:spPr>
          <a:xfrm>
            <a:off x="864556" y="1687696"/>
            <a:ext cx="802197" cy="506691"/>
          </a:xfrm>
        </p:spPr>
        <p:txBody>
          <a:bodyPr anchor="ctr">
            <a:normAutofit/>
          </a:bodyPr>
          <a:lstStyle/>
          <a:p>
            <a:r>
              <a:rPr lang="es-ES"/>
              <a:t>10+2</a:t>
            </a:r>
            <a:endParaRPr lang="en-GB"/>
          </a:p>
        </p:txBody>
      </p:sp>
      <p:sp>
        <p:nvSpPr>
          <p:cNvPr id="8" name="Marcador de texto 7">
            <a:extLst>
              <a:ext uri="{FF2B5EF4-FFF2-40B4-BE49-F238E27FC236}">
                <a16:creationId xmlns:a16="http://schemas.microsoft.com/office/drawing/2014/main" id="{920E5CDD-8840-BA13-ACE0-0D4ACD3AD5A6}"/>
              </a:ext>
            </a:extLst>
          </p:cNvPr>
          <p:cNvSpPr>
            <a:spLocks noGrp="1"/>
          </p:cNvSpPr>
          <p:nvPr>
            <p:ph type="body" sz="quarter" idx="22"/>
          </p:nvPr>
        </p:nvSpPr>
        <p:spPr>
          <a:xfrm rot="19136437">
            <a:off x="910783" y="5261929"/>
            <a:ext cx="751747" cy="422264"/>
          </a:xfrm>
        </p:spPr>
        <p:txBody>
          <a:bodyPr lIns="0" tIns="0" rIns="0" bIns="0"/>
          <a:lstStyle/>
          <a:p>
            <a:pPr>
              <a:lnSpc>
                <a:spcPct val="100000"/>
              </a:lnSpc>
              <a:spcBef>
                <a:spcPts val="0"/>
              </a:spcBef>
            </a:pPr>
            <a:r>
              <a:rPr lang="es-ES" sz="1400"/>
              <a:t>TTCC</a:t>
            </a:r>
          </a:p>
          <a:p>
            <a:pPr>
              <a:lnSpc>
                <a:spcPct val="100000"/>
              </a:lnSpc>
              <a:spcBef>
                <a:spcPts val="0"/>
              </a:spcBef>
            </a:pPr>
            <a:r>
              <a:rPr lang="es-ES" sz="1400"/>
              <a:t>SEOM</a:t>
            </a:r>
            <a:endParaRPr lang="en-GB" sz="1400"/>
          </a:p>
        </p:txBody>
      </p:sp>
      <p:sp>
        <p:nvSpPr>
          <p:cNvPr id="11" name="Marcador de pie de página 21">
            <a:extLst>
              <a:ext uri="{FF2B5EF4-FFF2-40B4-BE49-F238E27FC236}">
                <a16:creationId xmlns:a16="http://schemas.microsoft.com/office/drawing/2014/main" id="{1DBF07AB-F005-84EA-D02D-CE75DC00E77C}"/>
              </a:ext>
            </a:extLst>
          </p:cNvPr>
          <p:cNvSpPr>
            <a:spLocks noGrp="1"/>
          </p:cNvSpPr>
          <p:nvPr>
            <p:ph type="ftr" sz="quarter" idx="24"/>
          </p:nvPr>
        </p:nvSpPr>
        <p:spPr>
          <a:xfrm>
            <a:off x="197309" y="6413499"/>
            <a:ext cx="7694307" cy="365125"/>
          </a:xfrm>
        </p:spPr>
        <p:txBody>
          <a:bodyPr/>
          <a:lstStyle/>
          <a:p>
            <a:r>
              <a:rPr lang="en-GB" b="1" dirty="0">
                <a:solidFill>
                  <a:schemeClr val="tx1">
                    <a:lumMod val="75000"/>
                    <a:lumOff val="25000"/>
                  </a:schemeClr>
                </a:solidFill>
              </a:rPr>
              <a:t>1. </a:t>
            </a:r>
            <a:r>
              <a:rPr lang="en-GB" dirty="0">
                <a:solidFill>
                  <a:schemeClr val="tx1">
                    <a:lumMod val="75000"/>
                    <a:lumOff val="25000"/>
                  </a:schemeClr>
                </a:solidFill>
              </a:rPr>
              <a:t>Khan AR, et al. Clin Infect Dis. 2010;51:1147–56. </a:t>
            </a:r>
          </a:p>
          <a:p>
            <a:r>
              <a:rPr lang="en-GB" dirty="0">
                <a:solidFill>
                  <a:schemeClr val="tx1">
                    <a:lumMod val="75000"/>
                    <a:lumOff val="25000"/>
                  </a:schemeClr>
                </a:solidFill>
              </a:rPr>
              <a:t>HNC: head and neck cancer; SCC: squamous cell carcinoma.</a:t>
            </a:r>
          </a:p>
        </p:txBody>
      </p:sp>
      <p:sp>
        <p:nvSpPr>
          <p:cNvPr id="12" name="Marcador de texto 2">
            <a:extLst>
              <a:ext uri="{FF2B5EF4-FFF2-40B4-BE49-F238E27FC236}">
                <a16:creationId xmlns:a16="http://schemas.microsoft.com/office/drawing/2014/main" id="{2D257FF9-5414-D7A6-8D77-74EC3A8157F7}"/>
              </a:ext>
            </a:extLst>
          </p:cNvPr>
          <p:cNvSpPr>
            <a:spLocks noGrp="1"/>
          </p:cNvSpPr>
          <p:nvPr>
            <p:ph type="body" sz="quarter" idx="18"/>
          </p:nvPr>
        </p:nvSpPr>
        <p:spPr>
          <a:xfrm>
            <a:off x="2121503" y="1030147"/>
            <a:ext cx="9450388" cy="1873189"/>
          </a:xfrm>
        </p:spPr>
        <p:txBody>
          <a:bodyPr>
            <a:normAutofit/>
          </a:bodyPr>
          <a:lstStyle/>
          <a:p>
            <a:r>
              <a:rPr lang="en-US" dirty="0"/>
              <a:t>This guideline is based on a </a:t>
            </a:r>
            <a:r>
              <a:rPr lang="en-US" dirty="0">
                <a:solidFill>
                  <a:schemeClr val="accent3"/>
                </a:solidFill>
              </a:rPr>
              <a:t>systematic review </a:t>
            </a:r>
            <a:r>
              <a:rPr lang="en-US" dirty="0"/>
              <a:t>of relevant published studies and the </a:t>
            </a:r>
            <a:r>
              <a:rPr lang="en-US" dirty="0">
                <a:solidFill>
                  <a:schemeClr val="accent3"/>
                </a:solidFill>
              </a:rPr>
              <a:t>consensus of 10 treatment expert oncologists from TTCC</a:t>
            </a:r>
            <a:r>
              <a:rPr lang="en-US" dirty="0"/>
              <a:t> (the Spanish Group for the Treatment of Head and Neck Tumors) </a:t>
            </a:r>
            <a:r>
              <a:rPr lang="en-US" dirty="0">
                <a:solidFill>
                  <a:schemeClr val="accent3"/>
                </a:solidFill>
              </a:rPr>
              <a:t>and SEOM </a:t>
            </a:r>
            <a:r>
              <a:rPr lang="en-US" dirty="0"/>
              <a:t>(the Spanish Society of Medical Oncology), as well as an external review panel of </a:t>
            </a:r>
            <a:r>
              <a:rPr lang="en-US" dirty="0">
                <a:solidFill>
                  <a:schemeClr val="accent3"/>
                </a:solidFill>
              </a:rPr>
              <a:t>2 experts designated by SEOM</a:t>
            </a:r>
            <a:endParaRPr lang="en-GB" dirty="0"/>
          </a:p>
        </p:txBody>
      </p:sp>
      <p:sp>
        <p:nvSpPr>
          <p:cNvPr id="13" name="Marcador de texto 3">
            <a:extLst>
              <a:ext uri="{FF2B5EF4-FFF2-40B4-BE49-F238E27FC236}">
                <a16:creationId xmlns:a16="http://schemas.microsoft.com/office/drawing/2014/main" id="{7F0E9BE3-BF84-6081-BCF6-04B3C642FACA}"/>
              </a:ext>
            </a:extLst>
          </p:cNvPr>
          <p:cNvSpPr>
            <a:spLocks noGrp="1"/>
          </p:cNvSpPr>
          <p:nvPr>
            <p:ph type="body" sz="quarter" idx="19"/>
          </p:nvPr>
        </p:nvSpPr>
        <p:spPr>
          <a:xfrm>
            <a:off x="2121503" y="3046666"/>
            <a:ext cx="9450388" cy="1114425"/>
          </a:xfrm>
        </p:spPr>
        <p:txBody>
          <a:bodyPr>
            <a:normAutofit/>
          </a:bodyPr>
          <a:lstStyle/>
          <a:p>
            <a:r>
              <a:rPr lang="en-US" dirty="0"/>
              <a:t>The </a:t>
            </a:r>
            <a:r>
              <a:rPr lang="en-US" dirty="0">
                <a:solidFill>
                  <a:schemeClr val="accent3"/>
                </a:solidFill>
              </a:rPr>
              <a:t>Infectious Diseases Society of America-US Public Health Service Grading System for Ranking Recommendations in Clinical Guidelines </a:t>
            </a:r>
            <a:r>
              <a:rPr lang="en-US" dirty="0"/>
              <a:t>has been used to assign levels of evidence and grades of recommendation</a:t>
            </a:r>
            <a:r>
              <a:rPr lang="en-GB" baseline="30000" dirty="0"/>
              <a:t>1</a:t>
            </a:r>
            <a:endParaRPr lang="en-GB" dirty="0"/>
          </a:p>
        </p:txBody>
      </p:sp>
      <p:sp>
        <p:nvSpPr>
          <p:cNvPr id="14" name="Marcador de texto 4">
            <a:extLst>
              <a:ext uri="{FF2B5EF4-FFF2-40B4-BE49-F238E27FC236}">
                <a16:creationId xmlns:a16="http://schemas.microsoft.com/office/drawing/2014/main" id="{4A8A3746-2F32-C16A-CBC5-5F96F75B452D}"/>
              </a:ext>
            </a:extLst>
          </p:cNvPr>
          <p:cNvSpPr>
            <a:spLocks noGrp="1"/>
          </p:cNvSpPr>
          <p:nvPr>
            <p:ph type="body" sz="quarter" idx="20"/>
          </p:nvPr>
        </p:nvSpPr>
        <p:spPr>
          <a:xfrm>
            <a:off x="2121503" y="4591051"/>
            <a:ext cx="9450388" cy="1670853"/>
          </a:xfrm>
        </p:spPr>
        <p:txBody>
          <a:bodyPr>
            <a:normAutofit lnSpcReduction="10000"/>
          </a:bodyPr>
          <a:lstStyle/>
          <a:p>
            <a:r>
              <a:rPr lang="en-GB" dirty="0"/>
              <a:t>In these guidelines the authors on behalf of the TTCC and the SEOM </a:t>
            </a:r>
            <a:r>
              <a:rPr lang="en-US" dirty="0">
                <a:solidFill>
                  <a:schemeClr val="accent3"/>
                </a:solidFill>
              </a:rPr>
              <a:t>concentrate on epithelial malignant tumors arising from mucosal surfaces of the lip, oral cavity, oropharynx, hypopharynx, and larynx.</a:t>
            </a:r>
            <a:r>
              <a:rPr lang="en-US" dirty="0"/>
              <a:t> They specifically focus on </a:t>
            </a:r>
            <a:r>
              <a:rPr lang="en-US" dirty="0">
                <a:solidFill>
                  <a:schemeClr val="accent3"/>
                </a:solidFill>
              </a:rPr>
              <a:t>Squamous Cell Carcinoma (SCC)</a:t>
            </a:r>
            <a:r>
              <a:rPr lang="en-US" dirty="0"/>
              <a:t> —the most common histology in head and neck cancer (HNC)—, to </a:t>
            </a:r>
            <a:r>
              <a:rPr lang="en-GB" dirty="0">
                <a:solidFill>
                  <a:schemeClr val="accent3"/>
                </a:solidFill>
              </a:rPr>
              <a:t>review available evidence </a:t>
            </a:r>
            <a:r>
              <a:rPr lang="en-GB" dirty="0"/>
              <a:t>and </a:t>
            </a:r>
            <a:r>
              <a:rPr lang="en-GB" dirty="0">
                <a:solidFill>
                  <a:schemeClr val="accent3"/>
                </a:solidFill>
              </a:rPr>
              <a:t>provide expert recommendations </a:t>
            </a:r>
            <a:r>
              <a:rPr lang="en-GB" dirty="0"/>
              <a:t>based on the current literature</a:t>
            </a:r>
          </a:p>
        </p:txBody>
      </p:sp>
      <p:sp>
        <p:nvSpPr>
          <p:cNvPr id="17" name="Marcador de fecha 3">
            <a:extLst>
              <a:ext uri="{FF2B5EF4-FFF2-40B4-BE49-F238E27FC236}">
                <a16:creationId xmlns:a16="http://schemas.microsoft.com/office/drawing/2014/main" id="{A937F1C8-B82F-B079-C260-6795535E3788}"/>
              </a:ext>
            </a:extLst>
          </p:cNvPr>
          <p:cNvSpPr txBox="1">
            <a:spLocks/>
          </p:cNvSpPr>
          <p:nvPr/>
        </p:nvSpPr>
        <p:spPr>
          <a:xfrm>
            <a:off x="8097304" y="6381257"/>
            <a:ext cx="2808821"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accent1"/>
                </a:solidFill>
              </a:rPr>
              <a:t>https://doi.org/10.1007/s12094-026-04240-9</a:t>
            </a:r>
            <a:endParaRPr lang="en-GB" sz="1000" dirty="0">
              <a:solidFill>
                <a:schemeClr val="accent1"/>
              </a:solidFill>
            </a:endParaRPr>
          </a:p>
        </p:txBody>
      </p:sp>
      <p:grpSp>
        <p:nvGrpSpPr>
          <p:cNvPr id="2" name="Grupo 1">
            <a:extLst>
              <a:ext uri="{FF2B5EF4-FFF2-40B4-BE49-F238E27FC236}">
                <a16:creationId xmlns:a16="http://schemas.microsoft.com/office/drawing/2014/main" id="{8DA68B8D-3495-13F7-0638-AD66929D9789}"/>
              </a:ext>
            </a:extLst>
          </p:cNvPr>
          <p:cNvGrpSpPr/>
          <p:nvPr/>
        </p:nvGrpSpPr>
        <p:grpSpPr>
          <a:xfrm>
            <a:off x="220663" y="162618"/>
            <a:ext cx="528103" cy="528103"/>
            <a:chOff x="-1695060" y="1093275"/>
            <a:chExt cx="528103" cy="528103"/>
          </a:xfrm>
        </p:grpSpPr>
        <p:sp>
          <p:nvSpPr>
            <p:cNvPr id="117" name="Elipse 116">
              <a:extLst>
                <a:ext uri="{FF2B5EF4-FFF2-40B4-BE49-F238E27FC236}">
                  <a16:creationId xmlns:a16="http://schemas.microsoft.com/office/drawing/2014/main" id="{6460AA80-00BB-E2F1-0459-F8924065F93A}"/>
                </a:ext>
              </a:extLst>
            </p:cNvPr>
            <p:cNvSpPr/>
            <p:nvPr/>
          </p:nvSpPr>
          <p:spPr>
            <a:xfrm>
              <a:off x="-1695060" y="1093275"/>
              <a:ext cx="528103" cy="528103"/>
            </a:xfrm>
            <a:prstGeom prst="ellipse">
              <a:avLst/>
            </a:prstGeom>
            <a:solidFill>
              <a:schemeClr val="accent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106" name="Freeform 147">
              <a:extLst>
                <a:ext uri="{FF2B5EF4-FFF2-40B4-BE49-F238E27FC236}">
                  <a16:creationId xmlns:a16="http://schemas.microsoft.com/office/drawing/2014/main" id="{2793EEAA-BB9B-0654-F60A-EA13B74EA846}"/>
                </a:ext>
              </a:extLst>
            </p:cNvPr>
            <p:cNvSpPr>
              <a:spLocks noChangeAspect="1" noEditPoints="1"/>
            </p:cNvSpPr>
            <p:nvPr/>
          </p:nvSpPr>
          <p:spPr bwMode="auto">
            <a:xfrm>
              <a:off x="-1573252" y="1162475"/>
              <a:ext cx="304397" cy="384500"/>
            </a:xfrm>
            <a:custGeom>
              <a:avLst/>
              <a:gdLst>
                <a:gd name="T0" fmla="*/ 484 w 800"/>
                <a:gd name="T1" fmla="*/ 0 h 1011"/>
                <a:gd name="T2" fmla="*/ 463 w 800"/>
                <a:gd name="T3" fmla="*/ 990 h 1011"/>
                <a:gd name="T4" fmla="*/ 779 w 800"/>
                <a:gd name="T5" fmla="*/ 1011 h 1011"/>
                <a:gd name="T6" fmla="*/ 800 w 800"/>
                <a:gd name="T7" fmla="*/ 21 h 1011"/>
                <a:gd name="T8" fmla="*/ 758 w 800"/>
                <a:gd name="T9" fmla="*/ 969 h 1011"/>
                <a:gd name="T10" fmla="*/ 505 w 800"/>
                <a:gd name="T11" fmla="*/ 843 h 1011"/>
                <a:gd name="T12" fmla="*/ 589 w 800"/>
                <a:gd name="T13" fmla="*/ 800 h 1011"/>
                <a:gd name="T14" fmla="*/ 505 w 800"/>
                <a:gd name="T15" fmla="*/ 716 h 1011"/>
                <a:gd name="T16" fmla="*/ 589 w 800"/>
                <a:gd name="T17" fmla="*/ 674 h 1011"/>
                <a:gd name="T18" fmla="*/ 505 w 800"/>
                <a:gd name="T19" fmla="*/ 590 h 1011"/>
                <a:gd name="T20" fmla="*/ 589 w 800"/>
                <a:gd name="T21" fmla="*/ 548 h 1011"/>
                <a:gd name="T22" fmla="*/ 505 w 800"/>
                <a:gd name="T23" fmla="*/ 464 h 1011"/>
                <a:gd name="T24" fmla="*/ 589 w 800"/>
                <a:gd name="T25" fmla="*/ 421 h 1011"/>
                <a:gd name="T26" fmla="*/ 505 w 800"/>
                <a:gd name="T27" fmla="*/ 337 h 1011"/>
                <a:gd name="T28" fmla="*/ 589 w 800"/>
                <a:gd name="T29" fmla="*/ 295 h 1011"/>
                <a:gd name="T30" fmla="*/ 505 w 800"/>
                <a:gd name="T31" fmla="*/ 211 h 1011"/>
                <a:gd name="T32" fmla="*/ 589 w 800"/>
                <a:gd name="T33" fmla="*/ 169 h 1011"/>
                <a:gd name="T34" fmla="*/ 505 w 800"/>
                <a:gd name="T35" fmla="*/ 43 h 1011"/>
                <a:gd name="T36" fmla="*/ 758 w 800"/>
                <a:gd name="T37" fmla="*/ 969 h 1011"/>
                <a:gd name="T38" fmla="*/ 130 w 800"/>
                <a:gd name="T39" fmla="*/ 52 h 1011"/>
                <a:gd name="T40" fmla="*/ 0 w 800"/>
                <a:gd name="T41" fmla="*/ 253 h 1011"/>
                <a:gd name="T42" fmla="*/ 105 w 800"/>
                <a:gd name="T43" fmla="*/ 969 h 1011"/>
                <a:gd name="T44" fmla="*/ 295 w 800"/>
                <a:gd name="T45" fmla="*/ 864 h 1011"/>
                <a:gd name="T46" fmla="*/ 291 w 800"/>
                <a:gd name="T47" fmla="*/ 241 h 1011"/>
                <a:gd name="T48" fmla="*/ 147 w 800"/>
                <a:gd name="T49" fmla="*/ 102 h 1011"/>
                <a:gd name="T50" fmla="*/ 117 w 800"/>
                <a:gd name="T51" fmla="*/ 148 h 1011"/>
                <a:gd name="T52" fmla="*/ 42 w 800"/>
                <a:gd name="T53" fmla="*/ 347 h 1011"/>
                <a:gd name="T54" fmla="*/ 84 w 800"/>
                <a:gd name="T55" fmla="*/ 716 h 1011"/>
                <a:gd name="T56" fmla="*/ 42 w 800"/>
                <a:gd name="T57" fmla="*/ 347 h 1011"/>
                <a:gd name="T58" fmla="*/ 189 w 800"/>
                <a:gd name="T59" fmla="*/ 927 h 1011"/>
                <a:gd name="T60" fmla="*/ 42 w 800"/>
                <a:gd name="T61" fmla="*/ 864 h 1011"/>
                <a:gd name="T62" fmla="*/ 253 w 800"/>
                <a:gd name="T63" fmla="*/ 843 h 1011"/>
                <a:gd name="T64" fmla="*/ 253 w 800"/>
                <a:gd name="T65" fmla="*/ 800 h 1011"/>
                <a:gd name="T66" fmla="*/ 42 w 800"/>
                <a:gd name="T67" fmla="*/ 758 h 1011"/>
                <a:gd name="T68" fmla="*/ 253 w 800"/>
                <a:gd name="T69" fmla="*/ 800 h 1011"/>
                <a:gd name="T70" fmla="*/ 126 w 800"/>
                <a:gd name="T71" fmla="*/ 347 h 1011"/>
                <a:gd name="T72" fmla="*/ 168 w 800"/>
                <a:gd name="T73" fmla="*/ 347 h 1011"/>
                <a:gd name="T74" fmla="*/ 126 w 800"/>
                <a:gd name="T75" fmla="*/ 716 h 1011"/>
                <a:gd name="T76" fmla="*/ 211 w 800"/>
                <a:gd name="T77" fmla="*/ 716 h 1011"/>
                <a:gd name="T78" fmla="*/ 253 w 800"/>
                <a:gd name="T79" fmla="*/ 347 h 1011"/>
                <a:gd name="T80" fmla="*/ 253 w 800"/>
                <a:gd name="T81" fmla="*/ 274 h 1011"/>
                <a:gd name="T82" fmla="*/ 168 w 800"/>
                <a:gd name="T83" fmla="*/ 274 h 1011"/>
                <a:gd name="T84" fmla="*/ 126 w 800"/>
                <a:gd name="T85" fmla="*/ 274 h 1011"/>
                <a:gd name="T86" fmla="*/ 42 w 800"/>
                <a:gd name="T87" fmla="*/ 274 h 1011"/>
                <a:gd name="T88" fmla="*/ 88 w 800"/>
                <a:gd name="T89" fmla="*/ 190 h 1011"/>
                <a:gd name="T90" fmla="*/ 253 w 800"/>
                <a:gd name="T91" fmla="*/ 259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 h="1011">
                  <a:moveTo>
                    <a:pt x="779" y="0"/>
                  </a:moveTo>
                  <a:cubicBezTo>
                    <a:pt x="484" y="0"/>
                    <a:pt x="484" y="0"/>
                    <a:pt x="484" y="0"/>
                  </a:cubicBezTo>
                  <a:cubicBezTo>
                    <a:pt x="473" y="0"/>
                    <a:pt x="463" y="10"/>
                    <a:pt x="463" y="21"/>
                  </a:cubicBezTo>
                  <a:cubicBezTo>
                    <a:pt x="463" y="990"/>
                    <a:pt x="463" y="990"/>
                    <a:pt x="463" y="990"/>
                  </a:cubicBezTo>
                  <a:cubicBezTo>
                    <a:pt x="463" y="1001"/>
                    <a:pt x="473" y="1011"/>
                    <a:pt x="484" y="1011"/>
                  </a:cubicBezTo>
                  <a:cubicBezTo>
                    <a:pt x="779" y="1011"/>
                    <a:pt x="779" y="1011"/>
                    <a:pt x="779" y="1011"/>
                  </a:cubicBezTo>
                  <a:cubicBezTo>
                    <a:pt x="791" y="1011"/>
                    <a:pt x="800" y="1001"/>
                    <a:pt x="800" y="990"/>
                  </a:cubicBezTo>
                  <a:cubicBezTo>
                    <a:pt x="800" y="21"/>
                    <a:pt x="800" y="21"/>
                    <a:pt x="800" y="21"/>
                  </a:cubicBezTo>
                  <a:cubicBezTo>
                    <a:pt x="800" y="10"/>
                    <a:pt x="791" y="0"/>
                    <a:pt x="779" y="0"/>
                  </a:cubicBezTo>
                  <a:close/>
                  <a:moveTo>
                    <a:pt x="758" y="969"/>
                  </a:moveTo>
                  <a:cubicBezTo>
                    <a:pt x="505" y="969"/>
                    <a:pt x="505" y="969"/>
                    <a:pt x="505" y="969"/>
                  </a:cubicBezTo>
                  <a:cubicBezTo>
                    <a:pt x="505" y="843"/>
                    <a:pt x="505" y="843"/>
                    <a:pt x="505" y="843"/>
                  </a:cubicBezTo>
                  <a:cubicBezTo>
                    <a:pt x="589" y="843"/>
                    <a:pt x="589" y="843"/>
                    <a:pt x="589" y="843"/>
                  </a:cubicBezTo>
                  <a:cubicBezTo>
                    <a:pt x="589" y="800"/>
                    <a:pt x="589" y="800"/>
                    <a:pt x="589" y="800"/>
                  </a:cubicBezTo>
                  <a:cubicBezTo>
                    <a:pt x="505" y="800"/>
                    <a:pt x="505" y="800"/>
                    <a:pt x="505" y="800"/>
                  </a:cubicBezTo>
                  <a:cubicBezTo>
                    <a:pt x="505" y="716"/>
                    <a:pt x="505" y="716"/>
                    <a:pt x="505" y="716"/>
                  </a:cubicBezTo>
                  <a:cubicBezTo>
                    <a:pt x="589" y="716"/>
                    <a:pt x="589" y="716"/>
                    <a:pt x="589" y="716"/>
                  </a:cubicBezTo>
                  <a:cubicBezTo>
                    <a:pt x="589" y="674"/>
                    <a:pt x="589" y="674"/>
                    <a:pt x="589" y="674"/>
                  </a:cubicBezTo>
                  <a:cubicBezTo>
                    <a:pt x="505" y="674"/>
                    <a:pt x="505" y="674"/>
                    <a:pt x="505" y="674"/>
                  </a:cubicBezTo>
                  <a:cubicBezTo>
                    <a:pt x="505" y="590"/>
                    <a:pt x="505" y="590"/>
                    <a:pt x="505" y="590"/>
                  </a:cubicBezTo>
                  <a:cubicBezTo>
                    <a:pt x="589" y="590"/>
                    <a:pt x="589" y="590"/>
                    <a:pt x="589" y="590"/>
                  </a:cubicBezTo>
                  <a:cubicBezTo>
                    <a:pt x="589" y="548"/>
                    <a:pt x="589" y="548"/>
                    <a:pt x="589" y="548"/>
                  </a:cubicBezTo>
                  <a:cubicBezTo>
                    <a:pt x="505" y="548"/>
                    <a:pt x="505" y="548"/>
                    <a:pt x="505" y="548"/>
                  </a:cubicBezTo>
                  <a:cubicBezTo>
                    <a:pt x="505" y="464"/>
                    <a:pt x="505" y="464"/>
                    <a:pt x="505" y="464"/>
                  </a:cubicBezTo>
                  <a:cubicBezTo>
                    <a:pt x="589" y="464"/>
                    <a:pt x="589" y="464"/>
                    <a:pt x="589" y="464"/>
                  </a:cubicBezTo>
                  <a:cubicBezTo>
                    <a:pt x="589" y="421"/>
                    <a:pt x="589" y="421"/>
                    <a:pt x="589" y="421"/>
                  </a:cubicBezTo>
                  <a:cubicBezTo>
                    <a:pt x="505" y="421"/>
                    <a:pt x="505" y="421"/>
                    <a:pt x="505" y="421"/>
                  </a:cubicBezTo>
                  <a:cubicBezTo>
                    <a:pt x="505" y="337"/>
                    <a:pt x="505" y="337"/>
                    <a:pt x="505" y="337"/>
                  </a:cubicBezTo>
                  <a:cubicBezTo>
                    <a:pt x="589" y="337"/>
                    <a:pt x="589" y="337"/>
                    <a:pt x="589" y="337"/>
                  </a:cubicBezTo>
                  <a:cubicBezTo>
                    <a:pt x="589" y="295"/>
                    <a:pt x="589" y="295"/>
                    <a:pt x="589" y="295"/>
                  </a:cubicBezTo>
                  <a:cubicBezTo>
                    <a:pt x="505" y="295"/>
                    <a:pt x="505" y="295"/>
                    <a:pt x="505" y="295"/>
                  </a:cubicBezTo>
                  <a:cubicBezTo>
                    <a:pt x="505" y="211"/>
                    <a:pt x="505" y="211"/>
                    <a:pt x="505" y="211"/>
                  </a:cubicBezTo>
                  <a:cubicBezTo>
                    <a:pt x="589" y="211"/>
                    <a:pt x="589" y="211"/>
                    <a:pt x="589" y="211"/>
                  </a:cubicBezTo>
                  <a:cubicBezTo>
                    <a:pt x="589" y="169"/>
                    <a:pt x="589" y="169"/>
                    <a:pt x="589" y="169"/>
                  </a:cubicBezTo>
                  <a:cubicBezTo>
                    <a:pt x="505" y="169"/>
                    <a:pt x="505" y="169"/>
                    <a:pt x="505" y="169"/>
                  </a:cubicBezTo>
                  <a:cubicBezTo>
                    <a:pt x="505" y="43"/>
                    <a:pt x="505" y="43"/>
                    <a:pt x="505" y="43"/>
                  </a:cubicBezTo>
                  <a:cubicBezTo>
                    <a:pt x="758" y="43"/>
                    <a:pt x="758" y="43"/>
                    <a:pt x="758" y="43"/>
                  </a:cubicBezTo>
                  <a:lnTo>
                    <a:pt x="758" y="969"/>
                  </a:lnTo>
                  <a:close/>
                  <a:moveTo>
                    <a:pt x="165" y="52"/>
                  </a:moveTo>
                  <a:cubicBezTo>
                    <a:pt x="157" y="40"/>
                    <a:pt x="138" y="40"/>
                    <a:pt x="130" y="52"/>
                  </a:cubicBezTo>
                  <a:cubicBezTo>
                    <a:pt x="4" y="241"/>
                    <a:pt x="4" y="241"/>
                    <a:pt x="4" y="241"/>
                  </a:cubicBezTo>
                  <a:cubicBezTo>
                    <a:pt x="1" y="245"/>
                    <a:pt x="0" y="249"/>
                    <a:pt x="0" y="253"/>
                  </a:cubicBezTo>
                  <a:cubicBezTo>
                    <a:pt x="0" y="864"/>
                    <a:pt x="0" y="864"/>
                    <a:pt x="0" y="864"/>
                  </a:cubicBezTo>
                  <a:cubicBezTo>
                    <a:pt x="0" y="922"/>
                    <a:pt x="47" y="969"/>
                    <a:pt x="105" y="969"/>
                  </a:cubicBezTo>
                  <a:cubicBezTo>
                    <a:pt x="189" y="969"/>
                    <a:pt x="189" y="969"/>
                    <a:pt x="189" y="969"/>
                  </a:cubicBezTo>
                  <a:cubicBezTo>
                    <a:pt x="248" y="969"/>
                    <a:pt x="295" y="922"/>
                    <a:pt x="295" y="864"/>
                  </a:cubicBezTo>
                  <a:cubicBezTo>
                    <a:pt x="295" y="253"/>
                    <a:pt x="295" y="253"/>
                    <a:pt x="295" y="253"/>
                  </a:cubicBezTo>
                  <a:cubicBezTo>
                    <a:pt x="295" y="249"/>
                    <a:pt x="293" y="245"/>
                    <a:pt x="291" y="241"/>
                  </a:cubicBezTo>
                  <a:lnTo>
                    <a:pt x="165" y="52"/>
                  </a:lnTo>
                  <a:close/>
                  <a:moveTo>
                    <a:pt x="147" y="102"/>
                  </a:moveTo>
                  <a:cubicBezTo>
                    <a:pt x="178" y="148"/>
                    <a:pt x="178" y="148"/>
                    <a:pt x="178" y="148"/>
                  </a:cubicBezTo>
                  <a:cubicBezTo>
                    <a:pt x="117" y="148"/>
                    <a:pt x="117" y="148"/>
                    <a:pt x="117" y="148"/>
                  </a:cubicBezTo>
                  <a:lnTo>
                    <a:pt x="147" y="102"/>
                  </a:lnTo>
                  <a:close/>
                  <a:moveTo>
                    <a:pt x="42" y="347"/>
                  </a:moveTo>
                  <a:cubicBezTo>
                    <a:pt x="55" y="354"/>
                    <a:pt x="69" y="358"/>
                    <a:pt x="84" y="358"/>
                  </a:cubicBezTo>
                  <a:cubicBezTo>
                    <a:pt x="84" y="716"/>
                    <a:pt x="84" y="716"/>
                    <a:pt x="84" y="716"/>
                  </a:cubicBezTo>
                  <a:cubicBezTo>
                    <a:pt x="42" y="716"/>
                    <a:pt x="42" y="716"/>
                    <a:pt x="42" y="716"/>
                  </a:cubicBezTo>
                  <a:lnTo>
                    <a:pt x="42" y="347"/>
                  </a:lnTo>
                  <a:close/>
                  <a:moveTo>
                    <a:pt x="253" y="864"/>
                  </a:moveTo>
                  <a:cubicBezTo>
                    <a:pt x="253" y="898"/>
                    <a:pt x="224" y="927"/>
                    <a:pt x="189" y="927"/>
                  </a:cubicBezTo>
                  <a:cubicBezTo>
                    <a:pt x="105" y="927"/>
                    <a:pt x="105" y="927"/>
                    <a:pt x="105" y="927"/>
                  </a:cubicBezTo>
                  <a:cubicBezTo>
                    <a:pt x="70" y="927"/>
                    <a:pt x="42" y="898"/>
                    <a:pt x="42" y="864"/>
                  </a:cubicBezTo>
                  <a:cubicBezTo>
                    <a:pt x="42" y="843"/>
                    <a:pt x="42" y="843"/>
                    <a:pt x="42" y="843"/>
                  </a:cubicBezTo>
                  <a:cubicBezTo>
                    <a:pt x="253" y="843"/>
                    <a:pt x="253" y="843"/>
                    <a:pt x="253" y="843"/>
                  </a:cubicBezTo>
                  <a:lnTo>
                    <a:pt x="253" y="864"/>
                  </a:lnTo>
                  <a:close/>
                  <a:moveTo>
                    <a:pt x="253" y="800"/>
                  </a:moveTo>
                  <a:cubicBezTo>
                    <a:pt x="42" y="800"/>
                    <a:pt x="42" y="800"/>
                    <a:pt x="42" y="800"/>
                  </a:cubicBezTo>
                  <a:cubicBezTo>
                    <a:pt x="42" y="758"/>
                    <a:pt x="42" y="758"/>
                    <a:pt x="42" y="758"/>
                  </a:cubicBezTo>
                  <a:cubicBezTo>
                    <a:pt x="253" y="758"/>
                    <a:pt x="253" y="758"/>
                    <a:pt x="253" y="758"/>
                  </a:cubicBezTo>
                  <a:lnTo>
                    <a:pt x="253" y="800"/>
                  </a:lnTo>
                  <a:close/>
                  <a:moveTo>
                    <a:pt x="126" y="716"/>
                  </a:moveTo>
                  <a:cubicBezTo>
                    <a:pt x="126" y="347"/>
                    <a:pt x="126" y="347"/>
                    <a:pt x="126" y="347"/>
                  </a:cubicBezTo>
                  <a:cubicBezTo>
                    <a:pt x="134" y="342"/>
                    <a:pt x="141" y="337"/>
                    <a:pt x="147" y="330"/>
                  </a:cubicBezTo>
                  <a:cubicBezTo>
                    <a:pt x="153" y="337"/>
                    <a:pt x="160" y="342"/>
                    <a:pt x="168" y="347"/>
                  </a:cubicBezTo>
                  <a:cubicBezTo>
                    <a:pt x="168" y="716"/>
                    <a:pt x="168" y="716"/>
                    <a:pt x="168" y="716"/>
                  </a:cubicBezTo>
                  <a:lnTo>
                    <a:pt x="126" y="716"/>
                  </a:lnTo>
                  <a:close/>
                  <a:moveTo>
                    <a:pt x="253" y="716"/>
                  </a:moveTo>
                  <a:cubicBezTo>
                    <a:pt x="211" y="716"/>
                    <a:pt x="211" y="716"/>
                    <a:pt x="211" y="716"/>
                  </a:cubicBezTo>
                  <a:cubicBezTo>
                    <a:pt x="211" y="358"/>
                    <a:pt x="211" y="358"/>
                    <a:pt x="211" y="358"/>
                  </a:cubicBezTo>
                  <a:cubicBezTo>
                    <a:pt x="226" y="358"/>
                    <a:pt x="240" y="354"/>
                    <a:pt x="253" y="347"/>
                  </a:cubicBezTo>
                  <a:lnTo>
                    <a:pt x="253" y="716"/>
                  </a:lnTo>
                  <a:close/>
                  <a:moveTo>
                    <a:pt x="253" y="274"/>
                  </a:moveTo>
                  <a:cubicBezTo>
                    <a:pt x="253" y="297"/>
                    <a:pt x="234" y="316"/>
                    <a:pt x="211" y="316"/>
                  </a:cubicBezTo>
                  <a:cubicBezTo>
                    <a:pt x="187" y="316"/>
                    <a:pt x="168" y="297"/>
                    <a:pt x="168" y="274"/>
                  </a:cubicBezTo>
                  <a:cubicBezTo>
                    <a:pt x="168" y="262"/>
                    <a:pt x="159" y="253"/>
                    <a:pt x="147" y="253"/>
                  </a:cubicBezTo>
                  <a:cubicBezTo>
                    <a:pt x="136" y="253"/>
                    <a:pt x="126" y="262"/>
                    <a:pt x="126" y="274"/>
                  </a:cubicBezTo>
                  <a:cubicBezTo>
                    <a:pt x="126" y="297"/>
                    <a:pt x="107" y="316"/>
                    <a:pt x="84" y="316"/>
                  </a:cubicBezTo>
                  <a:cubicBezTo>
                    <a:pt x="61" y="316"/>
                    <a:pt x="42" y="297"/>
                    <a:pt x="42" y="274"/>
                  </a:cubicBezTo>
                  <a:cubicBezTo>
                    <a:pt x="42" y="259"/>
                    <a:pt x="42" y="259"/>
                    <a:pt x="42" y="259"/>
                  </a:cubicBezTo>
                  <a:cubicBezTo>
                    <a:pt x="88" y="190"/>
                    <a:pt x="88" y="190"/>
                    <a:pt x="88" y="190"/>
                  </a:cubicBezTo>
                  <a:cubicBezTo>
                    <a:pt x="206" y="190"/>
                    <a:pt x="206" y="190"/>
                    <a:pt x="206" y="190"/>
                  </a:cubicBezTo>
                  <a:cubicBezTo>
                    <a:pt x="253" y="259"/>
                    <a:pt x="253" y="259"/>
                    <a:pt x="253" y="259"/>
                  </a:cubicBezTo>
                  <a:lnTo>
                    <a:pt x="253" y="274"/>
                  </a:lnTo>
                  <a:close/>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Arial" panose="020B0604020202020204"/>
              </a:endParaRPr>
            </a:p>
          </p:txBody>
        </p:sp>
      </p:grpSp>
      <p:sp>
        <p:nvSpPr>
          <p:cNvPr id="3" name="Marcador de número de diapositiva 2">
            <a:extLst>
              <a:ext uri="{FF2B5EF4-FFF2-40B4-BE49-F238E27FC236}">
                <a16:creationId xmlns:a16="http://schemas.microsoft.com/office/drawing/2014/main" id="{67D5527E-DF5F-1F63-0EAF-5B8A53B8727F}"/>
              </a:ext>
            </a:extLst>
          </p:cNvPr>
          <p:cNvSpPr txBox="1">
            <a:spLocks/>
          </p:cNvSpPr>
          <p:nvPr/>
        </p:nvSpPr>
        <p:spPr>
          <a:xfrm>
            <a:off x="11043921" y="6380710"/>
            <a:ext cx="632143" cy="365125"/>
          </a:xfrm>
          <a:prstGeom prst="rect">
            <a:avLst/>
          </a:prstGeom>
        </p:spPr>
        <p:txBody>
          <a:bodyPr vert="horz" lIns="0" tIns="45720" rIns="0" bIns="45720" rtlCol="0" anchor="ctr"/>
          <a:lstStyle>
            <a:defPPr>
              <a:defRPr lang="en-US"/>
            </a:defPPr>
            <a:lvl1pPr marL="0" algn="l" defTabSz="1218712" rtl="0" eaLnBrk="1" latinLnBrk="0" hangingPunct="1">
              <a:defRPr lang="en-US" sz="2399" kern="1200" smtClean="0">
                <a:solidFill>
                  <a:schemeClr val="accent1"/>
                </a:solidFill>
                <a:latin typeface="+mn-lt"/>
                <a:ea typeface="+mn-ea"/>
                <a:cs typeface="+mn-cs"/>
              </a:defRPr>
            </a:lvl1pPr>
            <a:lvl2pPr marL="609356" algn="l" defTabSz="1218712" rtl="0" eaLnBrk="1" latinLnBrk="0" hangingPunct="1">
              <a:defRPr sz="2399" kern="1200">
                <a:solidFill>
                  <a:schemeClr val="tx1"/>
                </a:solidFill>
                <a:latin typeface="+mn-lt"/>
                <a:ea typeface="+mn-ea"/>
                <a:cs typeface="+mn-cs"/>
              </a:defRPr>
            </a:lvl2pPr>
            <a:lvl3pPr marL="1218712" algn="l" defTabSz="1218712" rtl="0" eaLnBrk="1" latinLnBrk="0" hangingPunct="1">
              <a:defRPr sz="2399" kern="1200">
                <a:solidFill>
                  <a:schemeClr val="tx1"/>
                </a:solidFill>
                <a:latin typeface="+mn-lt"/>
                <a:ea typeface="+mn-ea"/>
                <a:cs typeface="+mn-cs"/>
              </a:defRPr>
            </a:lvl3pPr>
            <a:lvl4pPr marL="1828068" algn="l" defTabSz="1218712" rtl="0" eaLnBrk="1" latinLnBrk="0" hangingPunct="1">
              <a:defRPr sz="2399" kern="1200">
                <a:solidFill>
                  <a:schemeClr val="tx1"/>
                </a:solidFill>
                <a:latin typeface="+mn-lt"/>
                <a:ea typeface="+mn-ea"/>
                <a:cs typeface="+mn-cs"/>
              </a:defRPr>
            </a:lvl4pPr>
            <a:lvl5pPr marL="2437425" algn="l" defTabSz="1218712" rtl="0" eaLnBrk="1" latinLnBrk="0" hangingPunct="1">
              <a:defRPr sz="2399" kern="1200">
                <a:solidFill>
                  <a:schemeClr val="tx1"/>
                </a:solidFill>
                <a:latin typeface="+mn-lt"/>
                <a:ea typeface="+mn-ea"/>
                <a:cs typeface="+mn-cs"/>
              </a:defRPr>
            </a:lvl5pPr>
            <a:lvl6pPr marL="3046781" algn="l" defTabSz="1218712" rtl="0" eaLnBrk="1" latinLnBrk="0" hangingPunct="1">
              <a:defRPr sz="2399" kern="1200">
                <a:solidFill>
                  <a:schemeClr val="tx1"/>
                </a:solidFill>
                <a:latin typeface="+mn-lt"/>
                <a:ea typeface="+mn-ea"/>
                <a:cs typeface="+mn-cs"/>
              </a:defRPr>
            </a:lvl6pPr>
            <a:lvl7pPr marL="3656137" algn="l" defTabSz="1218712" rtl="0" eaLnBrk="1" latinLnBrk="0" hangingPunct="1">
              <a:defRPr sz="2399" kern="1200">
                <a:solidFill>
                  <a:schemeClr val="tx1"/>
                </a:solidFill>
                <a:latin typeface="+mn-lt"/>
                <a:ea typeface="+mn-ea"/>
                <a:cs typeface="+mn-cs"/>
              </a:defRPr>
            </a:lvl7pPr>
            <a:lvl8pPr marL="4265493" algn="l" defTabSz="1218712" rtl="0" eaLnBrk="1" latinLnBrk="0" hangingPunct="1">
              <a:defRPr sz="2399" kern="1200">
                <a:solidFill>
                  <a:schemeClr val="tx1"/>
                </a:solidFill>
                <a:latin typeface="+mn-lt"/>
                <a:ea typeface="+mn-ea"/>
                <a:cs typeface="+mn-cs"/>
              </a:defRPr>
            </a:lvl8pPr>
            <a:lvl9pPr marL="4874849" algn="l" defTabSz="1218712" rtl="0" eaLnBrk="1" latinLnBrk="0" hangingPunct="1">
              <a:defRPr sz="2399" kern="1200">
                <a:solidFill>
                  <a:schemeClr val="tx1"/>
                </a:solidFill>
                <a:latin typeface="+mn-lt"/>
                <a:ea typeface="+mn-ea"/>
                <a:cs typeface="+mn-cs"/>
              </a:defRPr>
            </a:lvl9pPr>
          </a:lstStyle>
          <a:p>
            <a:pPr marL="0" marR="0" lvl="0" indent="0" algn="l" defTabSz="1218712" rtl="0" eaLnBrk="1" fontAlgn="auto" latinLnBrk="0" hangingPunct="1">
              <a:lnSpc>
                <a:spcPct val="100000"/>
              </a:lnSpc>
              <a:spcBef>
                <a:spcPts val="0"/>
              </a:spcBef>
              <a:spcAft>
                <a:spcPts val="0"/>
              </a:spcAft>
              <a:buClrTx/>
              <a:buSzTx/>
              <a:buFontTx/>
              <a:buNone/>
              <a:tabLst/>
              <a:defRPr/>
            </a:pPr>
            <a:fld id="{FC1CF07D-8B3F-4D32-B059-0039CEA46DB1}" type="slidenum">
              <a:rPr kumimoji="0" lang="en-GB" sz="2399" b="0" i="0" u="none" strike="noStrike" kern="1200" cap="none" spc="0" normalizeH="0" baseline="0" noProof="0" smtClean="0">
                <a:ln>
                  <a:noFill/>
                </a:ln>
                <a:solidFill>
                  <a:srgbClr val="006666"/>
                </a:solidFill>
                <a:effectLst/>
                <a:uLnTx/>
                <a:uFillTx/>
                <a:latin typeface="Arial" panose="020B0604020202020204"/>
                <a:ea typeface="+mn-ea"/>
                <a:cs typeface="+mn-cs"/>
              </a:rPr>
              <a:pPr marL="0" marR="0" lvl="0" indent="0" algn="l" defTabSz="1218712" rtl="0" eaLnBrk="1" fontAlgn="auto" latinLnBrk="0" hangingPunct="1">
                <a:lnSpc>
                  <a:spcPct val="100000"/>
                </a:lnSpc>
                <a:spcBef>
                  <a:spcPts val="0"/>
                </a:spcBef>
                <a:spcAft>
                  <a:spcPts val="0"/>
                </a:spcAft>
                <a:buClrTx/>
                <a:buSzTx/>
                <a:buFontTx/>
                <a:buNone/>
                <a:tabLst/>
                <a:defRPr/>
              </a:pPr>
              <a:t>3</a:t>
            </a:fld>
            <a:endParaRPr kumimoji="0" lang="en-GB" sz="2399" b="0" i="0" u="none" strike="noStrike" kern="1200" cap="none" spc="0" normalizeH="0" baseline="0" noProof="0">
              <a:ln>
                <a:noFill/>
              </a:ln>
              <a:solidFill>
                <a:srgbClr val="006666"/>
              </a:solidFill>
              <a:effectLst/>
              <a:uLnTx/>
              <a:uFillTx/>
              <a:latin typeface="Arial" panose="020B0604020202020204"/>
              <a:ea typeface="+mn-ea"/>
              <a:cs typeface="+mn-cs"/>
            </a:endParaRPr>
          </a:p>
        </p:txBody>
      </p:sp>
    </p:spTree>
    <p:extLst>
      <p:ext uri="{BB962C8B-B14F-4D97-AF65-F5344CB8AC3E}">
        <p14:creationId xmlns:p14="http://schemas.microsoft.com/office/powerpoint/2010/main" val="3279443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289F3-C322-A8CF-5A52-DCFE0A22BE3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3B0CF32-D25B-F39C-5100-6C3B9334EA51}"/>
              </a:ext>
            </a:extLst>
          </p:cNvPr>
          <p:cNvSpPr>
            <a:spLocks noGrp="1"/>
          </p:cNvSpPr>
          <p:nvPr>
            <p:ph type="title"/>
          </p:nvPr>
        </p:nvSpPr>
        <p:spPr/>
        <p:txBody>
          <a:bodyPr anchor="ctr"/>
          <a:lstStyle/>
          <a:p>
            <a:r>
              <a:rPr lang="es-ES"/>
              <a:t>Epidemiology and Risk Factors</a:t>
            </a:r>
            <a:endParaRPr lang="en-GB"/>
          </a:p>
        </p:txBody>
      </p:sp>
      <p:sp>
        <p:nvSpPr>
          <p:cNvPr id="73" name="Marcador de pie de página 4">
            <a:extLst>
              <a:ext uri="{FF2B5EF4-FFF2-40B4-BE49-F238E27FC236}">
                <a16:creationId xmlns:a16="http://schemas.microsoft.com/office/drawing/2014/main" id="{F19B6D21-83A5-DD5F-0E2A-9AD676FC879F}"/>
              </a:ext>
            </a:extLst>
          </p:cNvPr>
          <p:cNvSpPr>
            <a:spLocks noGrp="1"/>
          </p:cNvSpPr>
          <p:nvPr>
            <p:ph type="ftr" sz="quarter" idx="11"/>
          </p:nvPr>
        </p:nvSpPr>
        <p:spPr>
          <a:xfrm>
            <a:off x="202632" y="6158101"/>
            <a:ext cx="6857614" cy="603370"/>
          </a:xfrm>
        </p:spPr>
        <p:txBody>
          <a:bodyPr anchor="ctr"/>
          <a:lstStyle/>
          <a:p>
            <a:pPr marL="228600" indent="-228600">
              <a:buAutoNum type="arabicPeriod"/>
            </a:pPr>
            <a:endParaRPr lang="es-ES" sz="800" dirty="0">
              <a:solidFill>
                <a:schemeClr val="tx1">
                  <a:lumMod val="75000"/>
                  <a:lumOff val="25000"/>
                </a:schemeClr>
              </a:solidFill>
            </a:endParaRPr>
          </a:p>
          <a:p>
            <a:r>
              <a:rPr lang="es-ES" sz="800" b="1" dirty="0">
                <a:solidFill>
                  <a:schemeClr val="tx1">
                    <a:lumMod val="75000"/>
                    <a:lumOff val="25000"/>
                  </a:schemeClr>
                </a:solidFill>
              </a:rPr>
              <a:t>1. </a:t>
            </a:r>
            <a:r>
              <a:rPr lang="es-ES" sz="800" dirty="0">
                <a:solidFill>
                  <a:schemeClr val="tx1">
                    <a:lumMod val="75000"/>
                    <a:lumOff val="25000"/>
                  </a:schemeClr>
                </a:solidFill>
              </a:rPr>
              <a:t>REDECAN.</a:t>
            </a:r>
            <a:r>
              <a:rPr lang="es-ES" sz="800" b="1" dirty="0">
                <a:solidFill>
                  <a:schemeClr val="tx1">
                    <a:lumMod val="75000"/>
                    <a:lumOff val="25000"/>
                  </a:schemeClr>
                </a:solidFill>
              </a:rPr>
              <a:t> </a:t>
            </a:r>
            <a:r>
              <a:rPr lang="es-ES" sz="800" dirty="0">
                <a:solidFill>
                  <a:schemeClr val="tx1">
                    <a:lumMod val="75000"/>
                    <a:lumOff val="25000"/>
                  </a:schemeClr>
                </a:solidFill>
              </a:rPr>
              <a:t>Estimaciones de la incidencia del cáncer en España, 2024. [Internet]. </a:t>
            </a:r>
            <a:r>
              <a:rPr lang="en-GB" sz="800" dirty="0">
                <a:solidFill>
                  <a:schemeClr val="tx1">
                    <a:lumMod val="75000"/>
                    <a:lumOff val="25000"/>
                  </a:schemeClr>
                </a:solidFill>
              </a:rPr>
              <a:t>2024. Available from: </a:t>
            </a:r>
            <a:r>
              <a:rPr lang="en-GB" sz="800" dirty="0">
                <a:solidFill>
                  <a:schemeClr val="tx1">
                    <a:lumMod val="75000"/>
                    <a:lumOff val="25000"/>
                  </a:schemeClr>
                </a:solidFill>
                <a:hlinkClick r:id="rId2">
                  <a:extLst>
                    <a:ext uri="{A12FA001-AC4F-418D-AE19-62706E023703}">
                      <ahyp:hlinkClr xmlns:ahyp="http://schemas.microsoft.com/office/drawing/2018/hyperlinkcolor" val="tx"/>
                    </a:ext>
                  </a:extLst>
                </a:hlinkClick>
              </a:rPr>
              <a:t>https://redecan.org/storage/documents/031b5800-a7fe-4c2b-8a09-a38d046365df.pdf</a:t>
            </a:r>
            <a:r>
              <a:rPr lang="en-GB" sz="800" dirty="0">
                <a:solidFill>
                  <a:schemeClr val="tx1">
                    <a:lumMod val="75000"/>
                    <a:lumOff val="25000"/>
                  </a:schemeClr>
                </a:solidFill>
              </a:rPr>
              <a:t>. </a:t>
            </a:r>
            <a:r>
              <a:rPr lang="es-ES" sz="800" b="1" dirty="0">
                <a:solidFill>
                  <a:schemeClr val="tx1">
                    <a:lumMod val="75000"/>
                    <a:lumOff val="25000"/>
                  </a:schemeClr>
                </a:solidFill>
              </a:rPr>
              <a:t>2.</a:t>
            </a:r>
            <a:r>
              <a:rPr lang="es-ES" sz="800" dirty="0">
                <a:solidFill>
                  <a:schemeClr val="tx1">
                    <a:lumMod val="75000"/>
                    <a:lumOff val="25000"/>
                  </a:schemeClr>
                </a:solidFill>
              </a:rPr>
              <a:t> Rubió-Casadevall J, et al. </a:t>
            </a:r>
            <a:r>
              <a:rPr lang="es-ES" sz="800" dirty="0" err="1">
                <a:solidFill>
                  <a:schemeClr val="tx1">
                    <a:lumMod val="75000"/>
                    <a:lumOff val="25000"/>
                  </a:schemeClr>
                </a:solidFill>
              </a:rPr>
              <a:t>Int</a:t>
            </a:r>
            <a:r>
              <a:rPr lang="es-ES" sz="800" dirty="0">
                <a:solidFill>
                  <a:schemeClr val="tx1">
                    <a:lumMod val="75000"/>
                    <a:lumOff val="25000"/>
                  </a:schemeClr>
                </a:solidFill>
              </a:rPr>
              <a:t> J </a:t>
            </a:r>
            <a:r>
              <a:rPr lang="es-ES" sz="800" dirty="0" err="1">
                <a:solidFill>
                  <a:schemeClr val="tx1">
                    <a:lumMod val="75000"/>
                    <a:lumOff val="25000"/>
                  </a:schemeClr>
                </a:solidFill>
              </a:rPr>
              <a:t>Environ</a:t>
            </a:r>
            <a:r>
              <a:rPr lang="es-ES" sz="800" dirty="0">
                <a:solidFill>
                  <a:schemeClr val="tx1">
                    <a:lumMod val="75000"/>
                    <a:lumOff val="25000"/>
                  </a:schemeClr>
                </a:solidFill>
              </a:rPr>
              <a:t> Res </a:t>
            </a:r>
            <a:r>
              <a:rPr lang="es-ES" sz="800" dirty="0" err="1">
                <a:solidFill>
                  <a:schemeClr val="tx1">
                    <a:lumMod val="75000"/>
                    <a:lumOff val="25000"/>
                  </a:schemeClr>
                </a:solidFill>
              </a:rPr>
              <a:t>Public</a:t>
            </a:r>
            <a:r>
              <a:rPr lang="es-ES" sz="800" dirty="0">
                <a:solidFill>
                  <a:schemeClr val="tx1">
                    <a:lumMod val="75000"/>
                    <a:lumOff val="25000"/>
                  </a:schemeClr>
                </a:solidFill>
              </a:rPr>
              <a:t> </a:t>
            </a:r>
            <a:r>
              <a:rPr lang="es-ES" sz="800" dirty="0" err="1">
                <a:solidFill>
                  <a:schemeClr val="tx1">
                    <a:lumMod val="75000"/>
                    <a:lumOff val="25000"/>
                  </a:schemeClr>
                </a:solidFill>
              </a:rPr>
              <a:t>Health</a:t>
            </a:r>
            <a:r>
              <a:rPr lang="es-ES" sz="800" dirty="0">
                <a:solidFill>
                  <a:schemeClr val="tx1">
                    <a:lumMod val="75000"/>
                    <a:lumOff val="25000"/>
                  </a:schemeClr>
                </a:solidFill>
              </a:rPr>
              <a:t>. 2022;19. </a:t>
            </a:r>
            <a:r>
              <a:rPr lang="es-ES" sz="800" b="1" dirty="0">
                <a:solidFill>
                  <a:schemeClr val="tx1">
                    <a:lumMod val="75000"/>
                    <a:lumOff val="25000"/>
                  </a:schemeClr>
                </a:solidFill>
              </a:rPr>
              <a:t>3.</a:t>
            </a:r>
            <a:r>
              <a:rPr lang="es-ES" sz="800" dirty="0">
                <a:solidFill>
                  <a:schemeClr val="tx1">
                    <a:lumMod val="75000"/>
                    <a:lumOff val="25000"/>
                  </a:schemeClr>
                </a:solidFill>
              </a:rPr>
              <a:t> Bray F, et al. J</a:t>
            </a:r>
            <a:r>
              <a:rPr lang="pt-BR" sz="800" dirty="0">
                <a:solidFill>
                  <a:schemeClr val="tx1">
                    <a:lumMod val="75000"/>
                    <a:lumOff val="25000"/>
                  </a:schemeClr>
                </a:solidFill>
              </a:rPr>
              <a:t>CA </a:t>
            </a:r>
            <a:r>
              <a:rPr lang="pt-BR" sz="800" dirty="0" err="1">
                <a:solidFill>
                  <a:schemeClr val="tx1">
                    <a:lumMod val="75000"/>
                    <a:lumOff val="25000"/>
                  </a:schemeClr>
                </a:solidFill>
              </a:rPr>
              <a:t>Cancer</a:t>
            </a:r>
            <a:r>
              <a:rPr lang="pt-BR" sz="800" dirty="0">
                <a:solidFill>
                  <a:schemeClr val="tx1">
                    <a:lumMod val="75000"/>
                    <a:lumOff val="25000"/>
                  </a:schemeClr>
                </a:solidFill>
              </a:rPr>
              <a:t> J Clin. 2024;74:229–63. 4. </a:t>
            </a:r>
            <a:r>
              <a:rPr lang="en-US" sz="800" dirty="0">
                <a:solidFill>
                  <a:schemeClr val="tx1">
                    <a:lumMod val="75000"/>
                    <a:lumOff val="25000"/>
                  </a:schemeClr>
                </a:solidFill>
              </a:rPr>
              <a:t>Chaturvedi AK, et al. </a:t>
            </a:r>
            <a:r>
              <a:rPr lang="en-GB" sz="800" dirty="0">
                <a:solidFill>
                  <a:schemeClr val="tx1">
                    <a:lumMod val="75000"/>
                    <a:lumOff val="25000"/>
                  </a:schemeClr>
                </a:solidFill>
              </a:rPr>
              <a:t>J Clin Oncol. 2011;29:4294–301. </a:t>
            </a:r>
            <a:endParaRPr lang="pt-BR" sz="800" dirty="0">
              <a:solidFill>
                <a:schemeClr val="tx1">
                  <a:lumMod val="75000"/>
                  <a:lumOff val="25000"/>
                </a:schemeClr>
              </a:solidFill>
            </a:endParaRPr>
          </a:p>
          <a:p>
            <a:r>
              <a:rPr lang="pt-BR" sz="800" dirty="0">
                <a:solidFill>
                  <a:schemeClr val="tx1">
                    <a:lumMod val="75000"/>
                    <a:lumOff val="25000"/>
                  </a:schemeClr>
                </a:solidFill>
              </a:rPr>
              <a:t>CI: </a:t>
            </a:r>
            <a:r>
              <a:rPr lang="es-ES" sz="800" dirty="0" err="1">
                <a:solidFill>
                  <a:schemeClr val="tx1">
                    <a:lumMod val="75000"/>
                    <a:lumOff val="25000"/>
                  </a:schemeClr>
                </a:solidFill>
              </a:rPr>
              <a:t>confidence</a:t>
            </a:r>
            <a:r>
              <a:rPr lang="es-ES" sz="800" dirty="0">
                <a:solidFill>
                  <a:schemeClr val="tx1">
                    <a:lumMod val="75000"/>
                    <a:lumOff val="25000"/>
                  </a:schemeClr>
                </a:solidFill>
              </a:rPr>
              <a:t> Interval; CIR: crude </a:t>
            </a:r>
            <a:r>
              <a:rPr lang="es-ES" sz="800" dirty="0" err="1">
                <a:solidFill>
                  <a:schemeClr val="tx1">
                    <a:lumMod val="75000"/>
                    <a:lumOff val="25000"/>
                  </a:schemeClr>
                </a:solidFill>
              </a:rPr>
              <a:t>incidence</a:t>
            </a:r>
            <a:r>
              <a:rPr lang="es-ES" sz="800" dirty="0">
                <a:solidFill>
                  <a:schemeClr val="tx1">
                    <a:lumMod val="75000"/>
                    <a:lumOff val="25000"/>
                  </a:schemeClr>
                </a:solidFill>
              </a:rPr>
              <a:t> </a:t>
            </a:r>
            <a:r>
              <a:rPr lang="es-ES" sz="800" dirty="0" err="1">
                <a:solidFill>
                  <a:schemeClr val="tx1">
                    <a:lumMod val="75000"/>
                    <a:lumOff val="25000"/>
                  </a:schemeClr>
                </a:solidFill>
              </a:rPr>
              <a:t>rate</a:t>
            </a:r>
            <a:r>
              <a:rPr lang="es-ES" sz="800" dirty="0">
                <a:solidFill>
                  <a:schemeClr val="tx1">
                    <a:lumMod val="75000"/>
                    <a:lumOff val="25000"/>
                  </a:schemeClr>
                </a:solidFill>
              </a:rPr>
              <a:t>; HPV: human papilomavirus; NE: North-East; REDECAN: </a:t>
            </a:r>
            <a:r>
              <a:rPr lang="es-ES" sz="800" dirty="0" err="1">
                <a:solidFill>
                  <a:schemeClr val="tx1">
                    <a:lumMod val="75000"/>
                    <a:lumOff val="25000"/>
                  </a:schemeClr>
                </a:solidFill>
              </a:rPr>
              <a:t>Spanish</a:t>
            </a:r>
            <a:r>
              <a:rPr lang="es-ES" sz="800" dirty="0">
                <a:solidFill>
                  <a:schemeClr val="tx1">
                    <a:lumMod val="75000"/>
                    <a:lumOff val="25000"/>
                  </a:schemeClr>
                </a:solidFill>
              </a:rPr>
              <a:t> </a:t>
            </a:r>
            <a:r>
              <a:rPr lang="es-ES" sz="800" dirty="0" err="1">
                <a:solidFill>
                  <a:schemeClr val="tx1">
                    <a:lumMod val="75000"/>
                    <a:lumOff val="25000"/>
                  </a:schemeClr>
                </a:solidFill>
              </a:rPr>
              <a:t>network</a:t>
            </a:r>
            <a:r>
              <a:rPr lang="es-ES" sz="800" dirty="0">
                <a:solidFill>
                  <a:schemeClr val="tx1">
                    <a:lumMod val="75000"/>
                    <a:lumOff val="25000"/>
                  </a:schemeClr>
                </a:solidFill>
              </a:rPr>
              <a:t> </a:t>
            </a:r>
            <a:r>
              <a:rPr lang="es-ES" sz="800" dirty="0" err="1">
                <a:solidFill>
                  <a:schemeClr val="tx1">
                    <a:lumMod val="75000"/>
                    <a:lumOff val="25000"/>
                  </a:schemeClr>
                </a:solidFill>
              </a:rPr>
              <a:t>of</a:t>
            </a:r>
            <a:r>
              <a:rPr lang="es-ES" sz="800" dirty="0">
                <a:solidFill>
                  <a:schemeClr val="tx1">
                    <a:lumMod val="75000"/>
                    <a:lumOff val="25000"/>
                  </a:schemeClr>
                </a:solidFill>
              </a:rPr>
              <a:t> </a:t>
            </a:r>
            <a:r>
              <a:rPr lang="es-ES" sz="800" dirty="0" err="1">
                <a:solidFill>
                  <a:schemeClr val="tx1">
                    <a:lumMod val="75000"/>
                    <a:lumOff val="25000"/>
                  </a:schemeClr>
                </a:solidFill>
              </a:rPr>
              <a:t>cancer</a:t>
            </a:r>
            <a:r>
              <a:rPr lang="es-ES" sz="800" dirty="0">
                <a:solidFill>
                  <a:schemeClr val="tx1">
                    <a:lumMod val="75000"/>
                    <a:lumOff val="25000"/>
                  </a:schemeClr>
                </a:solidFill>
              </a:rPr>
              <a:t> </a:t>
            </a:r>
            <a:r>
              <a:rPr lang="es-ES" sz="800" dirty="0" err="1">
                <a:solidFill>
                  <a:schemeClr val="tx1">
                    <a:lumMod val="75000"/>
                    <a:lumOff val="25000"/>
                  </a:schemeClr>
                </a:solidFill>
              </a:rPr>
              <a:t>registries</a:t>
            </a:r>
            <a:r>
              <a:rPr lang="es-ES" sz="800" dirty="0">
                <a:solidFill>
                  <a:schemeClr val="tx1">
                    <a:lumMod val="75000"/>
                    <a:lumOff val="25000"/>
                  </a:schemeClr>
                </a:solidFill>
              </a:rPr>
              <a:t>.</a:t>
            </a:r>
          </a:p>
        </p:txBody>
      </p:sp>
      <p:grpSp>
        <p:nvGrpSpPr>
          <p:cNvPr id="76" name="Grupo 75">
            <a:extLst>
              <a:ext uri="{FF2B5EF4-FFF2-40B4-BE49-F238E27FC236}">
                <a16:creationId xmlns:a16="http://schemas.microsoft.com/office/drawing/2014/main" id="{B464F3C8-08C5-A4A9-0190-A8DBFAE5A05C}"/>
              </a:ext>
            </a:extLst>
          </p:cNvPr>
          <p:cNvGrpSpPr/>
          <p:nvPr/>
        </p:nvGrpSpPr>
        <p:grpSpPr>
          <a:xfrm>
            <a:off x="446067" y="177668"/>
            <a:ext cx="528103" cy="528103"/>
            <a:chOff x="-1695060" y="1911604"/>
            <a:chExt cx="528103" cy="528103"/>
          </a:xfrm>
        </p:grpSpPr>
        <p:sp>
          <p:nvSpPr>
            <p:cNvPr id="77" name="Elipse 76">
              <a:extLst>
                <a:ext uri="{FF2B5EF4-FFF2-40B4-BE49-F238E27FC236}">
                  <a16:creationId xmlns:a16="http://schemas.microsoft.com/office/drawing/2014/main" id="{39480881-0D88-A65D-854E-16ABEF3F44C7}"/>
                </a:ext>
              </a:extLst>
            </p:cNvPr>
            <p:cNvSpPr/>
            <p:nvPr/>
          </p:nvSpPr>
          <p:spPr>
            <a:xfrm>
              <a:off x="-1695060" y="1911604"/>
              <a:ext cx="528103" cy="528103"/>
            </a:xfrm>
            <a:prstGeom prst="ellipse">
              <a:avLst/>
            </a:prstGeom>
            <a:solidFill>
              <a:schemeClr val="accent5"/>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78" name="Freeform 17">
              <a:extLst>
                <a:ext uri="{FF2B5EF4-FFF2-40B4-BE49-F238E27FC236}">
                  <a16:creationId xmlns:a16="http://schemas.microsoft.com/office/drawing/2014/main" id="{244B3E2B-FB54-AB70-2D69-6A00B6977AC0}"/>
                </a:ext>
              </a:extLst>
            </p:cNvPr>
            <p:cNvSpPr>
              <a:spLocks noEditPoints="1"/>
            </p:cNvSpPr>
            <p:nvPr/>
          </p:nvSpPr>
          <p:spPr bwMode="auto">
            <a:xfrm>
              <a:off x="-1601739" y="1998505"/>
              <a:ext cx="332884" cy="325945"/>
            </a:xfrm>
            <a:custGeom>
              <a:avLst/>
              <a:gdLst>
                <a:gd name="T0" fmla="*/ 492 w 800"/>
                <a:gd name="T1" fmla="*/ 141 h 784"/>
                <a:gd name="T2" fmla="*/ 442 w 800"/>
                <a:gd name="T3" fmla="*/ 733 h 784"/>
                <a:gd name="T4" fmla="*/ 523 w 800"/>
                <a:gd name="T5" fmla="*/ 784 h 784"/>
                <a:gd name="T6" fmla="*/ 574 w 800"/>
                <a:gd name="T7" fmla="*/ 192 h 784"/>
                <a:gd name="T8" fmla="*/ 542 w 800"/>
                <a:gd name="T9" fmla="*/ 733 h 784"/>
                <a:gd name="T10" fmla="*/ 492 w 800"/>
                <a:gd name="T11" fmla="*/ 752 h 784"/>
                <a:gd name="T12" fmla="*/ 474 w 800"/>
                <a:gd name="T13" fmla="*/ 192 h 784"/>
                <a:gd name="T14" fmla="*/ 523 w 800"/>
                <a:gd name="T15" fmla="*/ 173 h 784"/>
                <a:gd name="T16" fmla="*/ 542 w 800"/>
                <a:gd name="T17" fmla="*/ 733 h 784"/>
                <a:gd name="T18" fmla="*/ 50 w 800"/>
                <a:gd name="T19" fmla="*/ 453 h 784"/>
                <a:gd name="T20" fmla="*/ 0 w 800"/>
                <a:gd name="T21" fmla="*/ 733 h 784"/>
                <a:gd name="T22" fmla="*/ 81 w 800"/>
                <a:gd name="T23" fmla="*/ 784 h 784"/>
                <a:gd name="T24" fmla="*/ 132 w 800"/>
                <a:gd name="T25" fmla="*/ 504 h 784"/>
                <a:gd name="T26" fmla="*/ 100 w 800"/>
                <a:gd name="T27" fmla="*/ 733 h 784"/>
                <a:gd name="T28" fmla="*/ 50 w 800"/>
                <a:gd name="T29" fmla="*/ 752 h 784"/>
                <a:gd name="T30" fmla="*/ 31 w 800"/>
                <a:gd name="T31" fmla="*/ 504 h 784"/>
                <a:gd name="T32" fmla="*/ 81 w 800"/>
                <a:gd name="T33" fmla="*/ 485 h 784"/>
                <a:gd name="T34" fmla="*/ 100 w 800"/>
                <a:gd name="T35" fmla="*/ 733 h 784"/>
                <a:gd name="T36" fmla="*/ 718 w 800"/>
                <a:gd name="T37" fmla="*/ 0 h 784"/>
                <a:gd name="T38" fmla="*/ 668 w 800"/>
                <a:gd name="T39" fmla="*/ 733 h 784"/>
                <a:gd name="T40" fmla="*/ 749 w 800"/>
                <a:gd name="T41" fmla="*/ 784 h 784"/>
                <a:gd name="T42" fmla="*/ 800 w 800"/>
                <a:gd name="T43" fmla="*/ 51 h 784"/>
                <a:gd name="T44" fmla="*/ 768 w 800"/>
                <a:gd name="T45" fmla="*/ 733 h 784"/>
                <a:gd name="T46" fmla="*/ 718 w 800"/>
                <a:gd name="T47" fmla="*/ 752 h 784"/>
                <a:gd name="T48" fmla="*/ 700 w 800"/>
                <a:gd name="T49" fmla="*/ 51 h 784"/>
                <a:gd name="T50" fmla="*/ 749 w 800"/>
                <a:gd name="T51" fmla="*/ 32 h 784"/>
                <a:gd name="T52" fmla="*/ 768 w 800"/>
                <a:gd name="T53" fmla="*/ 733 h 784"/>
                <a:gd name="T54" fmla="*/ 265 w 800"/>
                <a:gd name="T55" fmla="*/ 304 h 784"/>
                <a:gd name="T56" fmla="*/ 215 w 800"/>
                <a:gd name="T57" fmla="*/ 733 h 784"/>
                <a:gd name="T58" fmla="*/ 296 w 800"/>
                <a:gd name="T59" fmla="*/ 784 h 784"/>
                <a:gd name="T60" fmla="*/ 347 w 800"/>
                <a:gd name="T61" fmla="*/ 355 h 784"/>
                <a:gd name="T62" fmla="*/ 296 w 800"/>
                <a:gd name="T63" fmla="*/ 752 h 784"/>
                <a:gd name="T64" fmla="*/ 247 w 800"/>
                <a:gd name="T65" fmla="*/ 733 h 784"/>
                <a:gd name="T66" fmla="*/ 265 w 800"/>
                <a:gd name="T67" fmla="*/ 336 h 784"/>
                <a:gd name="T68" fmla="*/ 315 w 800"/>
                <a:gd name="T69" fmla="*/ 355 h 784"/>
                <a:gd name="T70" fmla="*/ 315 w 800"/>
                <a:gd name="T71" fmla="*/ 733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00" h="784">
                  <a:moveTo>
                    <a:pt x="523" y="141"/>
                  </a:moveTo>
                  <a:cubicBezTo>
                    <a:pt x="492" y="141"/>
                    <a:pt x="492" y="141"/>
                    <a:pt x="492" y="141"/>
                  </a:cubicBezTo>
                  <a:cubicBezTo>
                    <a:pt x="464" y="141"/>
                    <a:pt x="442" y="164"/>
                    <a:pt x="442" y="192"/>
                  </a:cubicBezTo>
                  <a:cubicBezTo>
                    <a:pt x="442" y="733"/>
                    <a:pt x="442" y="733"/>
                    <a:pt x="442" y="733"/>
                  </a:cubicBezTo>
                  <a:cubicBezTo>
                    <a:pt x="442" y="761"/>
                    <a:pt x="464" y="784"/>
                    <a:pt x="492" y="784"/>
                  </a:cubicBezTo>
                  <a:cubicBezTo>
                    <a:pt x="523" y="784"/>
                    <a:pt x="523" y="784"/>
                    <a:pt x="523" y="784"/>
                  </a:cubicBezTo>
                  <a:cubicBezTo>
                    <a:pt x="551" y="784"/>
                    <a:pt x="574" y="761"/>
                    <a:pt x="574" y="733"/>
                  </a:cubicBezTo>
                  <a:cubicBezTo>
                    <a:pt x="574" y="192"/>
                    <a:pt x="574" y="192"/>
                    <a:pt x="574" y="192"/>
                  </a:cubicBezTo>
                  <a:cubicBezTo>
                    <a:pt x="574" y="164"/>
                    <a:pt x="551" y="141"/>
                    <a:pt x="523" y="141"/>
                  </a:cubicBezTo>
                  <a:close/>
                  <a:moveTo>
                    <a:pt x="542" y="733"/>
                  </a:moveTo>
                  <a:cubicBezTo>
                    <a:pt x="542" y="743"/>
                    <a:pt x="533" y="752"/>
                    <a:pt x="523" y="752"/>
                  </a:cubicBezTo>
                  <a:cubicBezTo>
                    <a:pt x="492" y="752"/>
                    <a:pt x="492" y="752"/>
                    <a:pt x="492" y="752"/>
                  </a:cubicBezTo>
                  <a:cubicBezTo>
                    <a:pt x="482" y="752"/>
                    <a:pt x="474" y="743"/>
                    <a:pt x="474" y="733"/>
                  </a:cubicBezTo>
                  <a:cubicBezTo>
                    <a:pt x="474" y="192"/>
                    <a:pt x="474" y="192"/>
                    <a:pt x="474" y="192"/>
                  </a:cubicBezTo>
                  <a:cubicBezTo>
                    <a:pt x="474" y="181"/>
                    <a:pt x="482" y="173"/>
                    <a:pt x="492" y="173"/>
                  </a:cubicBezTo>
                  <a:cubicBezTo>
                    <a:pt x="523" y="173"/>
                    <a:pt x="523" y="173"/>
                    <a:pt x="523" y="173"/>
                  </a:cubicBezTo>
                  <a:cubicBezTo>
                    <a:pt x="533" y="173"/>
                    <a:pt x="542" y="181"/>
                    <a:pt x="542" y="192"/>
                  </a:cubicBezTo>
                  <a:lnTo>
                    <a:pt x="542" y="733"/>
                  </a:lnTo>
                  <a:close/>
                  <a:moveTo>
                    <a:pt x="81" y="453"/>
                  </a:moveTo>
                  <a:cubicBezTo>
                    <a:pt x="50" y="453"/>
                    <a:pt x="50" y="453"/>
                    <a:pt x="50" y="453"/>
                  </a:cubicBezTo>
                  <a:cubicBezTo>
                    <a:pt x="22" y="453"/>
                    <a:pt x="0" y="476"/>
                    <a:pt x="0" y="504"/>
                  </a:cubicBezTo>
                  <a:cubicBezTo>
                    <a:pt x="0" y="733"/>
                    <a:pt x="0" y="733"/>
                    <a:pt x="0" y="733"/>
                  </a:cubicBezTo>
                  <a:cubicBezTo>
                    <a:pt x="0" y="761"/>
                    <a:pt x="22" y="784"/>
                    <a:pt x="50" y="784"/>
                  </a:cubicBezTo>
                  <a:cubicBezTo>
                    <a:pt x="81" y="784"/>
                    <a:pt x="81" y="784"/>
                    <a:pt x="81" y="784"/>
                  </a:cubicBezTo>
                  <a:cubicBezTo>
                    <a:pt x="109" y="784"/>
                    <a:pt x="132" y="761"/>
                    <a:pt x="132" y="733"/>
                  </a:cubicBezTo>
                  <a:cubicBezTo>
                    <a:pt x="132" y="504"/>
                    <a:pt x="132" y="504"/>
                    <a:pt x="132" y="504"/>
                  </a:cubicBezTo>
                  <a:cubicBezTo>
                    <a:pt x="132" y="476"/>
                    <a:pt x="109" y="453"/>
                    <a:pt x="81" y="453"/>
                  </a:cubicBezTo>
                  <a:close/>
                  <a:moveTo>
                    <a:pt x="100" y="733"/>
                  </a:moveTo>
                  <a:cubicBezTo>
                    <a:pt x="100" y="743"/>
                    <a:pt x="91" y="752"/>
                    <a:pt x="81" y="752"/>
                  </a:cubicBezTo>
                  <a:cubicBezTo>
                    <a:pt x="50" y="752"/>
                    <a:pt x="50" y="752"/>
                    <a:pt x="50" y="752"/>
                  </a:cubicBezTo>
                  <a:cubicBezTo>
                    <a:pt x="40" y="752"/>
                    <a:pt x="31" y="743"/>
                    <a:pt x="31" y="733"/>
                  </a:cubicBezTo>
                  <a:cubicBezTo>
                    <a:pt x="31" y="504"/>
                    <a:pt x="31" y="504"/>
                    <a:pt x="31" y="504"/>
                  </a:cubicBezTo>
                  <a:cubicBezTo>
                    <a:pt x="31" y="494"/>
                    <a:pt x="40" y="485"/>
                    <a:pt x="50" y="485"/>
                  </a:cubicBezTo>
                  <a:cubicBezTo>
                    <a:pt x="81" y="485"/>
                    <a:pt x="81" y="485"/>
                    <a:pt x="81" y="485"/>
                  </a:cubicBezTo>
                  <a:cubicBezTo>
                    <a:pt x="91" y="485"/>
                    <a:pt x="100" y="494"/>
                    <a:pt x="100" y="504"/>
                  </a:cubicBezTo>
                  <a:lnTo>
                    <a:pt x="100" y="733"/>
                  </a:lnTo>
                  <a:close/>
                  <a:moveTo>
                    <a:pt x="749" y="0"/>
                  </a:moveTo>
                  <a:cubicBezTo>
                    <a:pt x="718" y="0"/>
                    <a:pt x="718" y="0"/>
                    <a:pt x="718" y="0"/>
                  </a:cubicBezTo>
                  <a:cubicBezTo>
                    <a:pt x="690" y="0"/>
                    <a:pt x="668" y="23"/>
                    <a:pt x="668" y="51"/>
                  </a:cubicBezTo>
                  <a:cubicBezTo>
                    <a:pt x="668" y="733"/>
                    <a:pt x="668" y="733"/>
                    <a:pt x="668" y="733"/>
                  </a:cubicBezTo>
                  <a:cubicBezTo>
                    <a:pt x="668" y="761"/>
                    <a:pt x="690" y="784"/>
                    <a:pt x="718" y="784"/>
                  </a:cubicBezTo>
                  <a:cubicBezTo>
                    <a:pt x="749" y="784"/>
                    <a:pt x="749" y="784"/>
                    <a:pt x="749" y="784"/>
                  </a:cubicBezTo>
                  <a:cubicBezTo>
                    <a:pt x="777" y="784"/>
                    <a:pt x="800" y="761"/>
                    <a:pt x="800" y="733"/>
                  </a:cubicBezTo>
                  <a:cubicBezTo>
                    <a:pt x="800" y="51"/>
                    <a:pt x="800" y="51"/>
                    <a:pt x="800" y="51"/>
                  </a:cubicBezTo>
                  <a:cubicBezTo>
                    <a:pt x="800" y="23"/>
                    <a:pt x="777" y="0"/>
                    <a:pt x="749" y="0"/>
                  </a:cubicBezTo>
                  <a:close/>
                  <a:moveTo>
                    <a:pt x="768" y="733"/>
                  </a:moveTo>
                  <a:cubicBezTo>
                    <a:pt x="768" y="743"/>
                    <a:pt x="759" y="752"/>
                    <a:pt x="749" y="752"/>
                  </a:cubicBezTo>
                  <a:cubicBezTo>
                    <a:pt x="718" y="752"/>
                    <a:pt x="718" y="752"/>
                    <a:pt x="718" y="752"/>
                  </a:cubicBezTo>
                  <a:cubicBezTo>
                    <a:pt x="708" y="752"/>
                    <a:pt x="700" y="743"/>
                    <a:pt x="700" y="733"/>
                  </a:cubicBezTo>
                  <a:cubicBezTo>
                    <a:pt x="700" y="51"/>
                    <a:pt x="700" y="51"/>
                    <a:pt x="700" y="51"/>
                  </a:cubicBezTo>
                  <a:cubicBezTo>
                    <a:pt x="700" y="41"/>
                    <a:pt x="708" y="32"/>
                    <a:pt x="718" y="32"/>
                  </a:cubicBezTo>
                  <a:cubicBezTo>
                    <a:pt x="749" y="32"/>
                    <a:pt x="749" y="32"/>
                    <a:pt x="749" y="32"/>
                  </a:cubicBezTo>
                  <a:cubicBezTo>
                    <a:pt x="759" y="32"/>
                    <a:pt x="768" y="41"/>
                    <a:pt x="768" y="51"/>
                  </a:cubicBezTo>
                  <a:lnTo>
                    <a:pt x="768" y="733"/>
                  </a:lnTo>
                  <a:close/>
                  <a:moveTo>
                    <a:pt x="296" y="304"/>
                  </a:moveTo>
                  <a:cubicBezTo>
                    <a:pt x="265" y="304"/>
                    <a:pt x="265" y="304"/>
                    <a:pt x="265" y="304"/>
                  </a:cubicBezTo>
                  <a:cubicBezTo>
                    <a:pt x="238" y="304"/>
                    <a:pt x="215" y="327"/>
                    <a:pt x="215" y="355"/>
                  </a:cubicBezTo>
                  <a:cubicBezTo>
                    <a:pt x="215" y="733"/>
                    <a:pt x="215" y="733"/>
                    <a:pt x="215" y="733"/>
                  </a:cubicBezTo>
                  <a:cubicBezTo>
                    <a:pt x="215" y="761"/>
                    <a:pt x="238" y="784"/>
                    <a:pt x="265" y="784"/>
                  </a:cubicBezTo>
                  <a:cubicBezTo>
                    <a:pt x="296" y="784"/>
                    <a:pt x="296" y="784"/>
                    <a:pt x="296" y="784"/>
                  </a:cubicBezTo>
                  <a:cubicBezTo>
                    <a:pt x="324" y="784"/>
                    <a:pt x="347" y="761"/>
                    <a:pt x="347" y="733"/>
                  </a:cubicBezTo>
                  <a:cubicBezTo>
                    <a:pt x="347" y="355"/>
                    <a:pt x="347" y="355"/>
                    <a:pt x="347" y="355"/>
                  </a:cubicBezTo>
                  <a:cubicBezTo>
                    <a:pt x="347" y="327"/>
                    <a:pt x="324" y="304"/>
                    <a:pt x="296" y="304"/>
                  </a:cubicBezTo>
                  <a:close/>
                  <a:moveTo>
                    <a:pt x="296" y="752"/>
                  </a:moveTo>
                  <a:cubicBezTo>
                    <a:pt x="265" y="752"/>
                    <a:pt x="265" y="752"/>
                    <a:pt x="265" y="752"/>
                  </a:cubicBezTo>
                  <a:cubicBezTo>
                    <a:pt x="255" y="752"/>
                    <a:pt x="247" y="743"/>
                    <a:pt x="247" y="733"/>
                  </a:cubicBezTo>
                  <a:cubicBezTo>
                    <a:pt x="247" y="355"/>
                    <a:pt x="247" y="355"/>
                    <a:pt x="247" y="355"/>
                  </a:cubicBezTo>
                  <a:cubicBezTo>
                    <a:pt x="247" y="344"/>
                    <a:pt x="255" y="336"/>
                    <a:pt x="265" y="336"/>
                  </a:cubicBezTo>
                  <a:cubicBezTo>
                    <a:pt x="296" y="336"/>
                    <a:pt x="296" y="336"/>
                    <a:pt x="296" y="336"/>
                  </a:cubicBezTo>
                  <a:cubicBezTo>
                    <a:pt x="307" y="336"/>
                    <a:pt x="315" y="344"/>
                    <a:pt x="315" y="355"/>
                  </a:cubicBezTo>
                  <a:cubicBezTo>
                    <a:pt x="315" y="733"/>
                    <a:pt x="315" y="733"/>
                    <a:pt x="315" y="733"/>
                  </a:cubicBezTo>
                  <a:cubicBezTo>
                    <a:pt x="315" y="733"/>
                    <a:pt x="315" y="733"/>
                    <a:pt x="315" y="733"/>
                  </a:cubicBezTo>
                  <a:cubicBezTo>
                    <a:pt x="315" y="743"/>
                    <a:pt x="307" y="752"/>
                    <a:pt x="296" y="752"/>
                  </a:cubicBezTo>
                  <a:close/>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Arial" panose="020B0604020202020204"/>
              </a:endParaRPr>
            </a:p>
          </p:txBody>
        </p:sp>
      </p:grpSp>
      <p:sp>
        <p:nvSpPr>
          <p:cNvPr id="75" name="Marcador de número de diapositiva 2">
            <a:extLst>
              <a:ext uri="{FF2B5EF4-FFF2-40B4-BE49-F238E27FC236}">
                <a16:creationId xmlns:a16="http://schemas.microsoft.com/office/drawing/2014/main" id="{500F0F00-8595-78C9-306E-CD67D5CC6215}"/>
              </a:ext>
            </a:extLst>
          </p:cNvPr>
          <p:cNvSpPr txBox="1">
            <a:spLocks/>
          </p:cNvSpPr>
          <p:nvPr/>
        </p:nvSpPr>
        <p:spPr>
          <a:xfrm>
            <a:off x="11043921" y="6380710"/>
            <a:ext cx="632143" cy="365125"/>
          </a:xfrm>
          <a:prstGeom prst="rect">
            <a:avLst/>
          </a:prstGeom>
        </p:spPr>
        <p:txBody>
          <a:bodyPr vert="horz" lIns="0" tIns="45720" rIns="0" bIns="45720" rtlCol="0" anchor="ctr"/>
          <a:lstStyle>
            <a:defPPr>
              <a:defRPr lang="en-US"/>
            </a:defPPr>
            <a:lvl1pPr marL="0" algn="l" defTabSz="1218712" rtl="0" eaLnBrk="1" latinLnBrk="0" hangingPunct="1">
              <a:defRPr lang="en-US" sz="2399" kern="1200" smtClean="0">
                <a:solidFill>
                  <a:schemeClr val="accent1"/>
                </a:solidFill>
                <a:latin typeface="+mn-lt"/>
                <a:ea typeface="+mn-ea"/>
                <a:cs typeface="+mn-cs"/>
              </a:defRPr>
            </a:lvl1pPr>
            <a:lvl2pPr marL="609356" algn="l" defTabSz="1218712" rtl="0" eaLnBrk="1" latinLnBrk="0" hangingPunct="1">
              <a:defRPr sz="2399" kern="1200">
                <a:solidFill>
                  <a:schemeClr val="tx1"/>
                </a:solidFill>
                <a:latin typeface="+mn-lt"/>
                <a:ea typeface="+mn-ea"/>
                <a:cs typeface="+mn-cs"/>
              </a:defRPr>
            </a:lvl2pPr>
            <a:lvl3pPr marL="1218712" algn="l" defTabSz="1218712" rtl="0" eaLnBrk="1" latinLnBrk="0" hangingPunct="1">
              <a:defRPr sz="2399" kern="1200">
                <a:solidFill>
                  <a:schemeClr val="tx1"/>
                </a:solidFill>
                <a:latin typeface="+mn-lt"/>
                <a:ea typeface="+mn-ea"/>
                <a:cs typeface="+mn-cs"/>
              </a:defRPr>
            </a:lvl3pPr>
            <a:lvl4pPr marL="1828068" algn="l" defTabSz="1218712" rtl="0" eaLnBrk="1" latinLnBrk="0" hangingPunct="1">
              <a:defRPr sz="2399" kern="1200">
                <a:solidFill>
                  <a:schemeClr val="tx1"/>
                </a:solidFill>
                <a:latin typeface="+mn-lt"/>
                <a:ea typeface="+mn-ea"/>
                <a:cs typeface="+mn-cs"/>
              </a:defRPr>
            </a:lvl4pPr>
            <a:lvl5pPr marL="2437425" algn="l" defTabSz="1218712" rtl="0" eaLnBrk="1" latinLnBrk="0" hangingPunct="1">
              <a:defRPr sz="2399" kern="1200">
                <a:solidFill>
                  <a:schemeClr val="tx1"/>
                </a:solidFill>
                <a:latin typeface="+mn-lt"/>
                <a:ea typeface="+mn-ea"/>
                <a:cs typeface="+mn-cs"/>
              </a:defRPr>
            </a:lvl5pPr>
            <a:lvl6pPr marL="3046781" algn="l" defTabSz="1218712" rtl="0" eaLnBrk="1" latinLnBrk="0" hangingPunct="1">
              <a:defRPr sz="2399" kern="1200">
                <a:solidFill>
                  <a:schemeClr val="tx1"/>
                </a:solidFill>
                <a:latin typeface="+mn-lt"/>
                <a:ea typeface="+mn-ea"/>
                <a:cs typeface="+mn-cs"/>
              </a:defRPr>
            </a:lvl6pPr>
            <a:lvl7pPr marL="3656137" algn="l" defTabSz="1218712" rtl="0" eaLnBrk="1" latinLnBrk="0" hangingPunct="1">
              <a:defRPr sz="2399" kern="1200">
                <a:solidFill>
                  <a:schemeClr val="tx1"/>
                </a:solidFill>
                <a:latin typeface="+mn-lt"/>
                <a:ea typeface="+mn-ea"/>
                <a:cs typeface="+mn-cs"/>
              </a:defRPr>
            </a:lvl7pPr>
            <a:lvl8pPr marL="4265493" algn="l" defTabSz="1218712" rtl="0" eaLnBrk="1" latinLnBrk="0" hangingPunct="1">
              <a:defRPr sz="2399" kern="1200">
                <a:solidFill>
                  <a:schemeClr val="tx1"/>
                </a:solidFill>
                <a:latin typeface="+mn-lt"/>
                <a:ea typeface="+mn-ea"/>
                <a:cs typeface="+mn-cs"/>
              </a:defRPr>
            </a:lvl8pPr>
            <a:lvl9pPr marL="4874849" algn="l" defTabSz="1218712" rtl="0" eaLnBrk="1" latinLnBrk="0" hangingPunct="1">
              <a:defRPr sz="2399" kern="1200">
                <a:solidFill>
                  <a:schemeClr val="tx1"/>
                </a:solidFill>
                <a:latin typeface="+mn-lt"/>
                <a:ea typeface="+mn-ea"/>
                <a:cs typeface="+mn-cs"/>
              </a:defRPr>
            </a:lvl9pPr>
          </a:lstStyle>
          <a:p>
            <a:pPr marL="0" marR="0" lvl="0" indent="0" algn="l" defTabSz="1218712" rtl="0" eaLnBrk="1" fontAlgn="auto" latinLnBrk="0" hangingPunct="1">
              <a:lnSpc>
                <a:spcPct val="100000"/>
              </a:lnSpc>
              <a:spcBef>
                <a:spcPts val="0"/>
              </a:spcBef>
              <a:spcAft>
                <a:spcPts val="0"/>
              </a:spcAft>
              <a:buClrTx/>
              <a:buSzTx/>
              <a:buFontTx/>
              <a:buNone/>
              <a:tabLst/>
              <a:defRPr/>
            </a:pPr>
            <a:fld id="{FC1CF07D-8B3F-4D32-B059-0039CEA46DB1}" type="slidenum">
              <a:rPr kumimoji="0" lang="en-GB" sz="2399" b="0" i="0" u="none" strike="noStrike" kern="1200" cap="none" spc="0" normalizeH="0" baseline="0" noProof="0" smtClean="0">
                <a:ln>
                  <a:noFill/>
                </a:ln>
                <a:solidFill>
                  <a:srgbClr val="006666"/>
                </a:solidFill>
                <a:effectLst/>
                <a:uLnTx/>
                <a:uFillTx/>
                <a:latin typeface="Arial" panose="020B0604020202020204"/>
                <a:ea typeface="+mn-ea"/>
                <a:cs typeface="+mn-cs"/>
              </a:rPr>
              <a:pPr marL="0" marR="0" lvl="0" indent="0" algn="l" defTabSz="1218712" rtl="0" eaLnBrk="1" fontAlgn="auto" latinLnBrk="0" hangingPunct="1">
                <a:lnSpc>
                  <a:spcPct val="100000"/>
                </a:lnSpc>
                <a:spcBef>
                  <a:spcPts val="0"/>
                </a:spcBef>
                <a:spcAft>
                  <a:spcPts val="0"/>
                </a:spcAft>
                <a:buClrTx/>
                <a:buSzTx/>
                <a:buFontTx/>
                <a:buNone/>
                <a:tabLst/>
                <a:defRPr/>
              </a:pPr>
              <a:t>4</a:t>
            </a:fld>
            <a:endParaRPr kumimoji="0" lang="en-GB" sz="2399" b="0" i="0" u="none" strike="noStrike" kern="1200" cap="none" spc="0" normalizeH="0" baseline="0" noProof="0">
              <a:ln>
                <a:noFill/>
              </a:ln>
              <a:solidFill>
                <a:srgbClr val="006666"/>
              </a:solidFill>
              <a:effectLst/>
              <a:uLnTx/>
              <a:uFillTx/>
              <a:latin typeface="Arial" panose="020B0604020202020204"/>
              <a:ea typeface="+mn-ea"/>
              <a:cs typeface="+mn-cs"/>
            </a:endParaRPr>
          </a:p>
        </p:txBody>
      </p:sp>
      <p:grpSp>
        <p:nvGrpSpPr>
          <p:cNvPr id="101" name="Grupo 100">
            <a:extLst>
              <a:ext uri="{FF2B5EF4-FFF2-40B4-BE49-F238E27FC236}">
                <a16:creationId xmlns:a16="http://schemas.microsoft.com/office/drawing/2014/main" id="{37EA95A9-8DD0-6ED6-7BC4-792B13EF1225}"/>
              </a:ext>
            </a:extLst>
          </p:cNvPr>
          <p:cNvGrpSpPr/>
          <p:nvPr/>
        </p:nvGrpSpPr>
        <p:grpSpPr>
          <a:xfrm>
            <a:off x="167613" y="631725"/>
            <a:ext cx="11877764" cy="5842727"/>
            <a:chOff x="267220" y="601245"/>
            <a:chExt cx="11877764" cy="5842727"/>
          </a:xfrm>
        </p:grpSpPr>
        <p:grpSp>
          <p:nvGrpSpPr>
            <p:cNvPr id="84" name="Grupo 83">
              <a:extLst>
                <a:ext uri="{FF2B5EF4-FFF2-40B4-BE49-F238E27FC236}">
                  <a16:creationId xmlns:a16="http://schemas.microsoft.com/office/drawing/2014/main" id="{48899C5C-70BE-5BAF-DB49-898365ED3ED4}"/>
                </a:ext>
              </a:extLst>
            </p:cNvPr>
            <p:cNvGrpSpPr/>
            <p:nvPr/>
          </p:nvGrpSpPr>
          <p:grpSpPr>
            <a:xfrm>
              <a:off x="4482887" y="601245"/>
              <a:ext cx="1583414" cy="1457894"/>
              <a:chOff x="4598872" y="1128535"/>
              <a:chExt cx="1583414" cy="1457894"/>
            </a:xfrm>
          </p:grpSpPr>
          <p:sp>
            <p:nvSpPr>
              <p:cNvPr id="82" name="CuadroTexto 81">
                <a:extLst>
                  <a:ext uri="{FF2B5EF4-FFF2-40B4-BE49-F238E27FC236}">
                    <a16:creationId xmlns:a16="http://schemas.microsoft.com/office/drawing/2014/main" id="{DE360B1C-D730-5478-4434-690526B31472}"/>
                  </a:ext>
                </a:extLst>
              </p:cNvPr>
              <p:cNvSpPr txBox="1"/>
              <p:nvPr/>
            </p:nvSpPr>
            <p:spPr>
              <a:xfrm>
                <a:off x="4903962" y="1386100"/>
                <a:ext cx="1278324" cy="1200329"/>
              </a:xfrm>
              <a:prstGeom prst="rect">
                <a:avLst/>
              </a:prstGeom>
              <a:noFill/>
            </p:spPr>
            <p:txBody>
              <a:bodyPr wrap="square">
                <a:spAutoFit/>
              </a:bodyPr>
              <a:lstStyle/>
              <a:p>
                <a:r>
                  <a:rPr lang="en-GB" sz="2400" b="1">
                    <a:solidFill>
                      <a:schemeClr val="accent3"/>
                    </a:solidFill>
                  </a:rPr>
                  <a:t>9</a:t>
                </a:r>
                <a:r>
                  <a:rPr lang="en-GB" sz="2400" b="1" baseline="30000">
                    <a:solidFill>
                      <a:schemeClr val="accent3"/>
                    </a:solidFill>
                  </a:rPr>
                  <a:t>th</a:t>
                </a:r>
                <a:r>
                  <a:rPr lang="en-GB" sz="2400" b="1">
                    <a:solidFill>
                      <a:schemeClr val="accent3"/>
                    </a:solidFill>
                  </a:rPr>
                  <a:t> </a:t>
                </a:r>
                <a:r>
                  <a:rPr lang="en-GB" sz="1600" b="1">
                    <a:solidFill>
                      <a:schemeClr val="accent3"/>
                    </a:solidFill>
                  </a:rPr>
                  <a:t>highest </a:t>
                </a:r>
              </a:p>
              <a:p>
                <a:r>
                  <a:rPr lang="en-GB" sz="1600"/>
                  <a:t>grouped-incidence</a:t>
                </a:r>
              </a:p>
            </p:txBody>
          </p:sp>
          <p:pic>
            <p:nvPicPr>
              <p:cNvPr id="83" name="Gráfico 82" descr="Flecha: giro a la derecha con relleno sólido">
                <a:extLst>
                  <a:ext uri="{FF2B5EF4-FFF2-40B4-BE49-F238E27FC236}">
                    <a16:creationId xmlns:a16="http://schemas.microsoft.com/office/drawing/2014/main" id="{4EC34778-C68C-118A-537A-12534FD72AB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4598872" y="1128535"/>
                <a:ext cx="513608" cy="513608"/>
              </a:xfrm>
              <a:prstGeom prst="rect">
                <a:avLst/>
              </a:prstGeom>
            </p:spPr>
          </p:pic>
        </p:grpSp>
        <p:grpSp>
          <p:nvGrpSpPr>
            <p:cNvPr id="100" name="Grupo 99">
              <a:extLst>
                <a:ext uri="{FF2B5EF4-FFF2-40B4-BE49-F238E27FC236}">
                  <a16:creationId xmlns:a16="http://schemas.microsoft.com/office/drawing/2014/main" id="{2476BF16-5CDD-CA9E-0DDF-D29A4A7CEB11}"/>
                </a:ext>
              </a:extLst>
            </p:cNvPr>
            <p:cNvGrpSpPr/>
            <p:nvPr/>
          </p:nvGrpSpPr>
          <p:grpSpPr>
            <a:xfrm>
              <a:off x="267220" y="1008329"/>
              <a:ext cx="11877764" cy="5435643"/>
              <a:chOff x="267220" y="1008329"/>
              <a:chExt cx="11877764" cy="5435643"/>
            </a:xfrm>
          </p:grpSpPr>
          <p:pic>
            <p:nvPicPr>
              <p:cNvPr id="6" name="Imagen 5">
                <a:extLst>
                  <a:ext uri="{FF2B5EF4-FFF2-40B4-BE49-F238E27FC236}">
                    <a16:creationId xmlns:a16="http://schemas.microsoft.com/office/drawing/2014/main" id="{8EA0E7C4-949D-52C7-E6AA-B0C9F5E74612}"/>
                  </a:ext>
                </a:extLst>
              </p:cNvPr>
              <p:cNvPicPr>
                <a:picLocks noChangeAspect="1"/>
              </p:cNvPicPr>
              <p:nvPr/>
            </p:nvPicPr>
            <p:blipFill>
              <a:blip r:embed="rId5">
                <a:grayscl/>
                <a:alphaModFix amt="50000"/>
              </a:blip>
              <a:stretch>
                <a:fillRect/>
              </a:stretch>
            </p:blipFill>
            <p:spPr>
              <a:xfrm rot="343897">
                <a:off x="3239947" y="2170291"/>
                <a:ext cx="5771294" cy="4273681"/>
              </a:xfrm>
              <a:prstGeom prst="rect">
                <a:avLst/>
              </a:prstGeom>
            </p:spPr>
          </p:pic>
          <p:sp>
            <p:nvSpPr>
              <p:cNvPr id="79" name="CuadroTexto 78">
                <a:extLst>
                  <a:ext uri="{FF2B5EF4-FFF2-40B4-BE49-F238E27FC236}">
                    <a16:creationId xmlns:a16="http://schemas.microsoft.com/office/drawing/2014/main" id="{D6D6ECF9-74A2-52B5-CCE1-9FBB52554563}"/>
                  </a:ext>
                </a:extLst>
              </p:cNvPr>
              <p:cNvSpPr txBox="1"/>
              <p:nvPr/>
            </p:nvSpPr>
            <p:spPr>
              <a:xfrm>
                <a:off x="8443185" y="3363825"/>
                <a:ext cx="2041769" cy="451712"/>
              </a:xfrm>
              <a:prstGeom prst="rect">
                <a:avLst/>
              </a:prstGeom>
              <a:noFill/>
              <a:ln>
                <a:noFill/>
              </a:ln>
            </p:spPr>
            <p:txBody>
              <a:bodyPr wrap="square">
                <a:normAutofit fontScale="77500" lnSpcReduction="20000"/>
              </a:bodyPr>
              <a:lstStyle>
                <a:defPPr>
                  <a:defRPr lang="en-US"/>
                </a:defPPr>
                <a:lvl1pPr>
                  <a:defRPr>
                    <a:solidFill>
                      <a:schemeClr val="accent3"/>
                    </a:solidFill>
                  </a:defRPr>
                </a:lvl1pPr>
              </a:lstStyle>
              <a:p>
                <a:r>
                  <a:rPr lang="en-US">
                    <a:solidFill>
                      <a:schemeClr val="tx1"/>
                    </a:solidFill>
                  </a:rPr>
                  <a:t>HPV-non related cancer</a:t>
                </a:r>
                <a:endParaRPr lang="en-GB">
                  <a:solidFill>
                    <a:schemeClr val="tx1"/>
                  </a:solidFill>
                </a:endParaRPr>
              </a:p>
            </p:txBody>
          </p:sp>
          <p:sp>
            <p:nvSpPr>
              <p:cNvPr id="94" name="CuadroTexto 93">
                <a:extLst>
                  <a:ext uri="{FF2B5EF4-FFF2-40B4-BE49-F238E27FC236}">
                    <a16:creationId xmlns:a16="http://schemas.microsoft.com/office/drawing/2014/main" id="{207950CD-1882-079A-CB4A-25AAFFCD280D}"/>
                  </a:ext>
                </a:extLst>
              </p:cNvPr>
              <p:cNvSpPr txBox="1"/>
              <p:nvPr/>
            </p:nvSpPr>
            <p:spPr>
              <a:xfrm>
                <a:off x="8072144" y="3350791"/>
                <a:ext cx="426777" cy="426777"/>
              </a:xfrm>
              <a:prstGeom prst="ellipse">
                <a:avLst/>
              </a:prstGeom>
              <a:solidFill>
                <a:schemeClr val="accent3">
                  <a:alpha val="85000"/>
                </a:schemeClr>
              </a:solidFill>
              <a:ln w="12700">
                <a:noFill/>
              </a:ln>
              <a:effectLst/>
            </p:spPr>
            <p:txBody>
              <a:bodyPr wrap="square" lIns="36000" tIns="36000" rIns="36000" bIns="36000">
                <a:noAutofit/>
              </a:bodyPr>
              <a:lstStyle>
                <a:defPPr>
                  <a:defRPr lang="en-US"/>
                </a:defPPr>
                <a:lvl1pPr algn="ctr"/>
              </a:lstStyle>
              <a:p>
                <a:endParaRPr lang="en-US" sz="2200">
                  <a:solidFill>
                    <a:schemeClr val="bg1"/>
                  </a:solidFill>
                </a:endParaRPr>
              </a:p>
            </p:txBody>
          </p:sp>
          <p:sp>
            <p:nvSpPr>
              <p:cNvPr id="8" name="CuadroTexto 7">
                <a:extLst>
                  <a:ext uri="{FF2B5EF4-FFF2-40B4-BE49-F238E27FC236}">
                    <a16:creationId xmlns:a16="http://schemas.microsoft.com/office/drawing/2014/main" id="{3225855C-24F6-C8F7-4A09-EF3519323230}"/>
                  </a:ext>
                </a:extLst>
              </p:cNvPr>
              <p:cNvSpPr txBox="1"/>
              <p:nvPr/>
            </p:nvSpPr>
            <p:spPr>
              <a:xfrm>
                <a:off x="2860803" y="2152105"/>
                <a:ext cx="923370" cy="515033"/>
              </a:xfrm>
              <a:prstGeom prst="rect">
                <a:avLst/>
              </a:prstGeom>
              <a:gradFill flip="none" rotWithShape="1">
                <a:gsLst>
                  <a:gs pos="0">
                    <a:schemeClr val="bg1">
                      <a:lumMod val="95000"/>
                    </a:schemeClr>
                  </a:gs>
                  <a:gs pos="21000">
                    <a:schemeClr val="tx1">
                      <a:lumMod val="50000"/>
                      <a:lumOff val="50000"/>
                      <a:alpha val="23000"/>
                    </a:schemeClr>
                  </a:gs>
                  <a:gs pos="68000">
                    <a:schemeClr val="tx1">
                      <a:lumMod val="50000"/>
                      <a:lumOff val="50000"/>
                      <a:alpha val="25000"/>
                    </a:schemeClr>
                  </a:gs>
                </a:gsLst>
                <a:lin ang="2700000" scaled="1"/>
                <a:tileRect/>
              </a:gradFill>
              <a:ln w="12700">
                <a:noFill/>
              </a:ln>
              <a:effectLst/>
            </p:spPr>
            <p:txBody>
              <a:bodyPr wrap="square" lIns="36000" tIns="36000" rIns="36000" bIns="36000">
                <a:noAutofit/>
              </a:bodyPr>
              <a:lstStyle>
                <a:defPPr>
                  <a:defRPr lang="en-US"/>
                </a:defPPr>
                <a:lvl1pPr algn="ctr"/>
              </a:lstStyle>
              <a:p>
                <a:endParaRPr lang="en-US" sz="2200">
                  <a:solidFill>
                    <a:schemeClr val="bg1"/>
                  </a:solidFill>
                </a:endParaRPr>
              </a:p>
            </p:txBody>
          </p:sp>
          <p:sp>
            <p:nvSpPr>
              <p:cNvPr id="9" name="CuadroTexto 8">
                <a:extLst>
                  <a:ext uri="{FF2B5EF4-FFF2-40B4-BE49-F238E27FC236}">
                    <a16:creationId xmlns:a16="http://schemas.microsoft.com/office/drawing/2014/main" id="{25BD48F4-8B00-0F0F-F9CA-9A1A27D9A614}"/>
                  </a:ext>
                </a:extLst>
              </p:cNvPr>
              <p:cNvSpPr txBox="1"/>
              <p:nvPr/>
            </p:nvSpPr>
            <p:spPr>
              <a:xfrm>
                <a:off x="3922352" y="2152105"/>
                <a:ext cx="1001599" cy="515033"/>
              </a:xfrm>
              <a:prstGeom prst="rect">
                <a:avLst/>
              </a:prstGeom>
              <a:gradFill flip="none" rotWithShape="1">
                <a:gsLst>
                  <a:gs pos="0">
                    <a:schemeClr val="bg1">
                      <a:lumMod val="95000"/>
                    </a:schemeClr>
                  </a:gs>
                  <a:gs pos="21000">
                    <a:schemeClr val="tx1">
                      <a:lumMod val="50000"/>
                      <a:lumOff val="50000"/>
                      <a:alpha val="23000"/>
                    </a:schemeClr>
                  </a:gs>
                  <a:gs pos="68000">
                    <a:schemeClr val="tx1">
                      <a:lumMod val="50000"/>
                      <a:lumOff val="50000"/>
                      <a:alpha val="25000"/>
                    </a:schemeClr>
                  </a:gs>
                </a:gsLst>
                <a:lin ang="2700000" scaled="1"/>
                <a:tileRect/>
              </a:gradFill>
              <a:ln w="12700">
                <a:noFill/>
              </a:ln>
              <a:effectLst/>
            </p:spPr>
            <p:txBody>
              <a:bodyPr wrap="square" lIns="36000" tIns="36000" rIns="36000" bIns="36000">
                <a:noAutofit/>
              </a:bodyPr>
              <a:lstStyle>
                <a:defPPr>
                  <a:defRPr lang="en-US"/>
                </a:defPPr>
                <a:lvl1pPr algn="ctr"/>
              </a:lstStyle>
              <a:p>
                <a:endParaRPr lang="en-US" sz="2200">
                  <a:solidFill>
                    <a:schemeClr val="bg1"/>
                  </a:solidFill>
                </a:endParaRPr>
              </a:p>
            </p:txBody>
          </p:sp>
          <p:sp>
            <p:nvSpPr>
              <p:cNvPr id="10" name="CuadroTexto 9">
                <a:extLst>
                  <a:ext uri="{FF2B5EF4-FFF2-40B4-BE49-F238E27FC236}">
                    <a16:creationId xmlns:a16="http://schemas.microsoft.com/office/drawing/2014/main" id="{32F0A916-4E7A-2E37-7ADA-7E05FBB45615}"/>
                  </a:ext>
                </a:extLst>
              </p:cNvPr>
              <p:cNvSpPr txBox="1"/>
              <p:nvPr/>
            </p:nvSpPr>
            <p:spPr>
              <a:xfrm>
                <a:off x="5897735" y="2152105"/>
                <a:ext cx="805559" cy="515033"/>
              </a:xfrm>
              <a:prstGeom prst="rect">
                <a:avLst/>
              </a:prstGeom>
              <a:gradFill flip="none" rotWithShape="1">
                <a:gsLst>
                  <a:gs pos="0">
                    <a:schemeClr val="bg1">
                      <a:lumMod val="95000"/>
                    </a:schemeClr>
                  </a:gs>
                  <a:gs pos="21000">
                    <a:schemeClr val="tx1">
                      <a:lumMod val="50000"/>
                      <a:lumOff val="50000"/>
                      <a:alpha val="23000"/>
                    </a:schemeClr>
                  </a:gs>
                  <a:gs pos="68000">
                    <a:schemeClr val="tx1">
                      <a:lumMod val="50000"/>
                      <a:lumOff val="50000"/>
                      <a:alpha val="25000"/>
                    </a:schemeClr>
                  </a:gs>
                </a:gsLst>
                <a:lin ang="2700000" scaled="1"/>
                <a:tileRect/>
              </a:gradFill>
              <a:ln w="12700">
                <a:noFill/>
              </a:ln>
              <a:effectLst/>
            </p:spPr>
            <p:txBody>
              <a:bodyPr wrap="square" lIns="36000" tIns="36000" rIns="36000" bIns="36000">
                <a:noAutofit/>
              </a:bodyPr>
              <a:lstStyle>
                <a:defPPr>
                  <a:defRPr lang="en-US"/>
                </a:defPPr>
                <a:lvl1pPr algn="ctr"/>
              </a:lstStyle>
              <a:p>
                <a:endParaRPr lang="en-US" sz="2200">
                  <a:solidFill>
                    <a:schemeClr val="bg1"/>
                  </a:solidFill>
                </a:endParaRPr>
              </a:p>
            </p:txBody>
          </p:sp>
          <p:sp>
            <p:nvSpPr>
              <p:cNvPr id="11" name="CuadroTexto 10">
                <a:extLst>
                  <a:ext uri="{FF2B5EF4-FFF2-40B4-BE49-F238E27FC236}">
                    <a16:creationId xmlns:a16="http://schemas.microsoft.com/office/drawing/2014/main" id="{C3D096C5-CD91-0A08-0D6B-67E707D363DD}"/>
                  </a:ext>
                </a:extLst>
              </p:cNvPr>
              <p:cNvSpPr txBox="1"/>
              <p:nvPr/>
            </p:nvSpPr>
            <p:spPr>
              <a:xfrm>
                <a:off x="6876260" y="2152105"/>
                <a:ext cx="888506" cy="515033"/>
              </a:xfrm>
              <a:prstGeom prst="rect">
                <a:avLst/>
              </a:prstGeom>
              <a:gradFill flip="none" rotWithShape="1">
                <a:gsLst>
                  <a:gs pos="0">
                    <a:schemeClr val="bg1">
                      <a:lumMod val="95000"/>
                    </a:schemeClr>
                  </a:gs>
                  <a:gs pos="21000">
                    <a:schemeClr val="tx1">
                      <a:lumMod val="50000"/>
                      <a:lumOff val="50000"/>
                      <a:alpha val="23000"/>
                    </a:schemeClr>
                  </a:gs>
                  <a:gs pos="68000">
                    <a:schemeClr val="tx1">
                      <a:lumMod val="50000"/>
                      <a:lumOff val="50000"/>
                      <a:alpha val="25000"/>
                    </a:schemeClr>
                  </a:gs>
                </a:gsLst>
                <a:lin ang="2700000" scaled="1"/>
                <a:tileRect/>
              </a:gradFill>
              <a:ln w="12700">
                <a:noFill/>
              </a:ln>
              <a:effectLst/>
            </p:spPr>
            <p:txBody>
              <a:bodyPr wrap="square" lIns="36000" tIns="36000" rIns="36000" bIns="36000">
                <a:noAutofit/>
              </a:bodyPr>
              <a:lstStyle>
                <a:defPPr>
                  <a:defRPr lang="en-US"/>
                </a:defPPr>
                <a:lvl1pPr algn="ctr"/>
              </a:lstStyle>
              <a:p>
                <a:endParaRPr lang="en-US" sz="2200">
                  <a:solidFill>
                    <a:schemeClr val="bg1"/>
                  </a:solidFill>
                </a:endParaRPr>
              </a:p>
            </p:txBody>
          </p:sp>
          <p:sp>
            <p:nvSpPr>
              <p:cNvPr id="12" name="CuadroTexto 11">
                <a:extLst>
                  <a:ext uri="{FF2B5EF4-FFF2-40B4-BE49-F238E27FC236}">
                    <a16:creationId xmlns:a16="http://schemas.microsoft.com/office/drawing/2014/main" id="{9AFCBB14-46C8-FEC7-F7DD-0DD310F53127}"/>
                  </a:ext>
                </a:extLst>
              </p:cNvPr>
              <p:cNvSpPr txBox="1"/>
              <p:nvPr/>
            </p:nvSpPr>
            <p:spPr>
              <a:xfrm>
                <a:off x="8035932" y="2152105"/>
                <a:ext cx="1631732" cy="515033"/>
              </a:xfrm>
              <a:prstGeom prst="rect">
                <a:avLst/>
              </a:prstGeom>
              <a:gradFill flip="none" rotWithShape="1">
                <a:gsLst>
                  <a:gs pos="0">
                    <a:schemeClr val="bg1">
                      <a:lumMod val="95000"/>
                    </a:schemeClr>
                  </a:gs>
                  <a:gs pos="21000">
                    <a:schemeClr val="tx1">
                      <a:lumMod val="50000"/>
                      <a:lumOff val="50000"/>
                      <a:alpha val="23000"/>
                    </a:schemeClr>
                  </a:gs>
                  <a:gs pos="68000">
                    <a:schemeClr val="tx1">
                      <a:lumMod val="50000"/>
                      <a:lumOff val="50000"/>
                      <a:alpha val="25000"/>
                    </a:schemeClr>
                  </a:gs>
                </a:gsLst>
                <a:lin ang="2700000" scaled="1"/>
                <a:tileRect/>
              </a:gradFill>
              <a:ln w="12700">
                <a:noFill/>
              </a:ln>
              <a:effectLst/>
            </p:spPr>
            <p:txBody>
              <a:bodyPr wrap="square" lIns="36000" tIns="36000" rIns="36000" bIns="36000">
                <a:noAutofit/>
              </a:bodyPr>
              <a:lstStyle>
                <a:defPPr>
                  <a:defRPr lang="en-US"/>
                </a:defPPr>
                <a:lvl1pPr algn="ctr"/>
              </a:lstStyle>
              <a:p>
                <a:endParaRPr lang="en-US" sz="2200">
                  <a:solidFill>
                    <a:schemeClr val="bg1"/>
                  </a:solidFill>
                </a:endParaRPr>
              </a:p>
            </p:txBody>
          </p:sp>
          <p:sp>
            <p:nvSpPr>
              <p:cNvPr id="13" name="CuadroTexto 12">
                <a:extLst>
                  <a:ext uri="{FF2B5EF4-FFF2-40B4-BE49-F238E27FC236}">
                    <a16:creationId xmlns:a16="http://schemas.microsoft.com/office/drawing/2014/main" id="{2A7A127C-5002-FC4B-F591-3C3C989E6005}"/>
                  </a:ext>
                </a:extLst>
              </p:cNvPr>
              <p:cNvSpPr txBox="1"/>
              <p:nvPr/>
            </p:nvSpPr>
            <p:spPr>
              <a:xfrm>
                <a:off x="8072144" y="2824630"/>
                <a:ext cx="426777" cy="426777"/>
              </a:xfrm>
              <a:prstGeom prst="ellipse">
                <a:avLst/>
              </a:prstGeom>
              <a:solidFill>
                <a:schemeClr val="accent3">
                  <a:alpha val="85000"/>
                </a:schemeClr>
              </a:solidFill>
              <a:ln w="12700">
                <a:noFill/>
              </a:ln>
              <a:effectLst/>
            </p:spPr>
            <p:txBody>
              <a:bodyPr wrap="square" lIns="36000" tIns="36000" rIns="36000" bIns="36000">
                <a:noAutofit/>
              </a:bodyPr>
              <a:lstStyle>
                <a:defPPr>
                  <a:defRPr lang="en-US"/>
                </a:defPPr>
                <a:lvl1pPr algn="ctr"/>
              </a:lstStyle>
              <a:p>
                <a:endParaRPr lang="en-US" sz="2200">
                  <a:solidFill>
                    <a:schemeClr val="bg1"/>
                  </a:solidFill>
                </a:endParaRPr>
              </a:p>
            </p:txBody>
          </p:sp>
          <p:sp>
            <p:nvSpPr>
              <p:cNvPr id="16" name="CuadroTexto 15">
                <a:extLst>
                  <a:ext uri="{FF2B5EF4-FFF2-40B4-BE49-F238E27FC236}">
                    <a16:creationId xmlns:a16="http://schemas.microsoft.com/office/drawing/2014/main" id="{5FC5AF2E-5D77-18A8-3AC3-B4D1322AB7D5}"/>
                  </a:ext>
                </a:extLst>
              </p:cNvPr>
              <p:cNvSpPr txBox="1"/>
              <p:nvPr/>
            </p:nvSpPr>
            <p:spPr>
              <a:xfrm>
                <a:off x="2897287" y="1075179"/>
                <a:ext cx="1930323" cy="924212"/>
              </a:xfrm>
              <a:prstGeom prst="rect">
                <a:avLst/>
              </a:prstGeom>
              <a:gradFill flip="none" rotWithShape="1">
                <a:gsLst>
                  <a:gs pos="0">
                    <a:schemeClr val="bg1">
                      <a:lumMod val="95000"/>
                    </a:schemeClr>
                  </a:gs>
                  <a:gs pos="21000">
                    <a:schemeClr val="tx1">
                      <a:lumMod val="50000"/>
                      <a:lumOff val="50000"/>
                      <a:alpha val="23000"/>
                    </a:schemeClr>
                  </a:gs>
                  <a:gs pos="68000">
                    <a:schemeClr val="tx1">
                      <a:lumMod val="50000"/>
                      <a:lumOff val="50000"/>
                      <a:alpha val="25000"/>
                    </a:schemeClr>
                  </a:gs>
                </a:gsLst>
                <a:lin ang="2700000" scaled="1"/>
                <a:tileRect/>
              </a:gradFill>
              <a:ln w="12700">
                <a:noFill/>
              </a:ln>
              <a:effectLst/>
            </p:spPr>
            <p:txBody>
              <a:bodyPr wrap="square" lIns="36000" tIns="36000" rIns="36000" bIns="36000">
                <a:noAutofit/>
              </a:bodyPr>
              <a:lstStyle>
                <a:defPPr>
                  <a:defRPr lang="en-US"/>
                </a:defPPr>
                <a:lvl1pPr algn="ctr"/>
              </a:lstStyle>
              <a:p>
                <a:endParaRPr lang="en-US" sz="2200">
                  <a:solidFill>
                    <a:schemeClr val="bg1"/>
                  </a:solidFill>
                </a:endParaRPr>
              </a:p>
            </p:txBody>
          </p:sp>
          <p:sp>
            <p:nvSpPr>
              <p:cNvPr id="22" name="Oval 58">
                <a:extLst>
                  <a:ext uri="{FF2B5EF4-FFF2-40B4-BE49-F238E27FC236}">
                    <a16:creationId xmlns:a16="http://schemas.microsoft.com/office/drawing/2014/main" id="{7A9A2B99-8775-2415-939B-3859E26AEC55}"/>
                  </a:ext>
                </a:extLst>
              </p:cNvPr>
              <p:cNvSpPr/>
              <p:nvPr/>
            </p:nvSpPr>
            <p:spPr>
              <a:xfrm>
                <a:off x="2692032" y="2688949"/>
                <a:ext cx="1156832" cy="1156829"/>
              </a:xfrm>
              <a:prstGeom prst="ellipse">
                <a:avLst/>
              </a:prstGeom>
              <a:solidFill>
                <a:schemeClr val="accent3">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54">
                <a:extLst>
                  <a:ext uri="{FF2B5EF4-FFF2-40B4-BE49-F238E27FC236}">
                    <a16:creationId xmlns:a16="http://schemas.microsoft.com/office/drawing/2014/main" id="{B81DB720-9B27-2698-25FB-CFECC2242AE2}"/>
                  </a:ext>
                </a:extLst>
              </p:cNvPr>
              <p:cNvSpPr/>
              <p:nvPr/>
            </p:nvSpPr>
            <p:spPr>
              <a:xfrm>
                <a:off x="4037221" y="2911429"/>
                <a:ext cx="711871" cy="711868"/>
              </a:xfrm>
              <a:prstGeom prst="ellipse">
                <a:avLst/>
              </a:prstGeom>
              <a:solidFill>
                <a:schemeClr val="accent3">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58">
                <a:extLst>
                  <a:ext uri="{FF2B5EF4-FFF2-40B4-BE49-F238E27FC236}">
                    <a16:creationId xmlns:a16="http://schemas.microsoft.com/office/drawing/2014/main" id="{7F734D3F-08A4-34F2-730E-3FBD6691B546}"/>
                  </a:ext>
                </a:extLst>
              </p:cNvPr>
              <p:cNvSpPr/>
              <p:nvPr/>
            </p:nvSpPr>
            <p:spPr>
              <a:xfrm>
                <a:off x="3543982" y="4866863"/>
                <a:ext cx="355801" cy="355800"/>
              </a:xfrm>
              <a:prstGeom prst="ellipse">
                <a:avLst/>
              </a:prstGeom>
              <a:solidFill>
                <a:schemeClr val="accent3">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CuadroTexto 27">
                <a:extLst>
                  <a:ext uri="{FF2B5EF4-FFF2-40B4-BE49-F238E27FC236}">
                    <a16:creationId xmlns:a16="http://schemas.microsoft.com/office/drawing/2014/main" id="{4B1AB50C-B6FD-CEB8-BE28-94A2806088C3}"/>
                  </a:ext>
                </a:extLst>
              </p:cNvPr>
              <p:cNvSpPr txBox="1"/>
              <p:nvPr/>
            </p:nvSpPr>
            <p:spPr>
              <a:xfrm>
                <a:off x="2761622" y="1015319"/>
                <a:ext cx="2008411" cy="943347"/>
              </a:xfrm>
              <a:prstGeom prst="rect">
                <a:avLst/>
              </a:prstGeom>
              <a:solidFill>
                <a:schemeClr val="accent4"/>
              </a:solidFill>
              <a:ln w="12700">
                <a:solidFill>
                  <a:schemeClr val="bg2">
                    <a:lumMod val="75000"/>
                  </a:schemeClr>
                </a:solidFill>
              </a:ln>
              <a:effectLst/>
            </p:spPr>
            <p:txBody>
              <a:bodyPr wrap="square" lIns="36000" tIns="36000" rIns="36000" bIns="36000">
                <a:normAutofit/>
              </a:bodyPr>
              <a:lstStyle>
                <a:defPPr>
                  <a:defRPr lang="en-US"/>
                </a:defPPr>
                <a:lvl1pPr algn="ctr"/>
              </a:lstStyle>
              <a:p>
                <a:r>
                  <a:rPr lang="en-US">
                    <a:solidFill>
                      <a:schemeClr val="bg1"/>
                    </a:solidFill>
                  </a:rPr>
                  <a:t>Lip, oral cavity, and pharynx cancer </a:t>
                </a:r>
              </a:p>
            </p:txBody>
          </p:sp>
          <p:sp>
            <p:nvSpPr>
              <p:cNvPr id="31" name="CuadroTexto 30">
                <a:extLst>
                  <a:ext uri="{FF2B5EF4-FFF2-40B4-BE49-F238E27FC236}">
                    <a16:creationId xmlns:a16="http://schemas.microsoft.com/office/drawing/2014/main" id="{30334EC7-30AB-C776-FEDD-69093BBFBE93}"/>
                  </a:ext>
                </a:extLst>
              </p:cNvPr>
              <p:cNvSpPr txBox="1"/>
              <p:nvPr/>
            </p:nvSpPr>
            <p:spPr>
              <a:xfrm>
                <a:off x="3856902" y="3803844"/>
                <a:ext cx="1278325" cy="369332"/>
              </a:xfrm>
              <a:prstGeom prst="rect">
                <a:avLst/>
              </a:prstGeom>
              <a:noFill/>
            </p:spPr>
            <p:txBody>
              <a:bodyPr wrap="square">
                <a:spAutoFit/>
              </a:bodyPr>
              <a:lstStyle/>
              <a:p>
                <a:r>
                  <a:rPr lang="en-US" sz="1800">
                    <a:effectLst/>
                    <a:latin typeface="Aptos" panose="020B0004020202020204" pitchFamily="34" charset="0"/>
                    <a:ea typeface="Aptos" panose="020B0004020202020204" pitchFamily="34" charset="0"/>
                    <a:cs typeface="Arial" panose="020B0604020202020204" pitchFamily="34" charset="0"/>
                  </a:rPr>
                  <a:t>(7.9–10.3)</a:t>
                </a:r>
                <a:endParaRPr lang="en-GB"/>
              </a:p>
            </p:txBody>
          </p:sp>
          <p:sp>
            <p:nvSpPr>
              <p:cNvPr id="32" name="CuadroTexto 31">
                <a:extLst>
                  <a:ext uri="{FF2B5EF4-FFF2-40B4-BE49-F238E27FC236}">
                    <a16:creationId xmlns:a16="http://schemas.microsoft.com/office/drawing/2014/main" id="{CB5AF572-4ABD-5B39-A800-C70095E4EFC5}"/>
                  </a:ext>
                </a:extLst>
              </p:cNvPr>
              <p:cNvSpPr txBox="1"/>
              <p:nvPr/>
            </p:nvSpPr>
            <p:spPr>
              <a:xfrm>
                <a:off x="2702257" y="3803844"/>
                <a:ext cx="1385398" cy="369332"/>
              </a:xfrm>
              <a:prstGeom prst="rect">
                <a:avLst/>
              </a:prstGeom>
              <a:noFill/>
            </p:spPr>
            <p:txBody>
              <a:bodyPr wrap="square">
                <a:spAutoFit/>
              </a:bodyPr>
              <a:lstStyle/>
              <a:p>
                <a:r>
                  <a:rPr lang="en-US" sz="1800">
                    <a:effectLst/>
                    <a:latin typeface="Aptos" panose="020B0004020202020204" pitchFamily="34" charset="0"/>
                    <a:ea typeface="Aptos" panose="020B0004020202020204" pitchFamily="34" charset="0"/>
                    <a:cs typeface="Arial" panose="020B0604020202020204" pitchFamily="34" charset="0"/>
                  </a:rPr>
                  <a:t>(18.8-27.0) </a:t>
                </a:r>
              </a:p>
            </p:txBody>
          </p:sp>
          <p:sp>
            <p:nvSpPr>
              <p:cNvPr id="36" name="TextBox 61">
                <a:extLst>
                  <a:ext uri="{FF2B5EF4-FFF2-40B4-BE49-F238E27FC236}">
                    <a16:creationId xmlns:a16="http://schemas.microsoft.com/office/drawing/2014/main" id="{7CC4648F-3E94-9177-C70C-27B37A24AB2F}"/>
                  </a:ext>
                </a:extLst>
              </p:cNvPr>
              <p:cNvSpPr txBox="1"/>
              <p:nvPr/>
            </p:nvSpPr>
            <p:spPr>
              <a:xfrm>
                <a:off x="2935756" y="3033038"/>
                <a:ext cx="707245" cy="415498"/>
              </a:xfrm>
              <a:prstGeom prst="rect">
                <a:avLst/>
              </a:prstGeom>
              <a:noFill/>
            </p:spPr>
            <p:txBody>
              <a:bodyPr wrap="none" rtlCol="0" anchor="ctr" anchorCtr="0">
                <a:spAutoFit/>
              </a:bodyPr>
              <a:lstStyle/>
              <a:p>
                <a:pPr algn="ctr"/>
                <a:r>
                  <a:rPr lang="en-US" sz="2100">
                    <a:solidFill>
                      <a:schemeClr val="bg1"/>
                    </a:solidFill>
                  </a:rPr>
                  <a:t>22.7</a:t>
                </a:r>
                <a:endParaRPr lang="en-US" sz="2100" dirty="0">
                  <a:solidFill>
                    <a:schemeClr val="bg1"/>
                  </a:solidFill>
                </a:endParaRPr>
              </a:p>
            </p:txBody>
          </p:sp>
          <p:sp>
            <p:nvSpPr>
              <p:cNvPr id="37" name="CuadroTexto 36">
                <a:extLst>
                  <a:ext uri="{FF2B5EF4-FFF2-40B4-BE49-F238E27FC236}">
                    <a16:creationId xmlns:a16="http://schemas.microsoft.com/office/drawing/2014/main" id="{B5027263-1920-95BF-89EF-42DC1817A240}"/>
                  </a:ext>
                </a:extLst>
              </p:cNvPr>
              <p:cNvSpPr txBox="1"/>
              <p:nvPr/>
            </p:nvSpPr>
            <p:spPr>
              <a:xfrm>
                <a:off x="3821696" y="2160626"/>
                <a:ext cx="977278" cy="457204"/>
              </a:xfrm>
              <a:prstGeom prst="rect">
                <a:avLst/>
              </a:prstGeom>
              <a:solidFill>
                <a:schemeClr val="accent4">
                  <a:lumMod val="20000"/>
                  <a:lumOff val="80000"/>
                </a:schemeClr>
              </a:solidFill>
              <a:ln w="3175">
                <a:solidFill>
                  <a:schemeClr val="bg2">
                    <a:lumMod val="75000"/>
                  </a:schemeClr>
                </a:solidFill>
              </a:ln>
              <a:effectLst/>
            </p:spPr>
            <p:txBody>
              <a:bodyPr wrap="square" anchor="ctr">
                <a:normAutofit/>
              </a:bodyPr>
              <a:lstStyle>
                <a:defPPr>
                  <a:defRPr lang="en-US"/>
                </a:defPPr>
                <a:lvl1pPr algn="ctr"/>
              </a:lstStyle>
              <a:p>
                <a:pPr algn="l"/>
                <a:r>
                  <a:rPr lang="en-GB"/>
                  <a:t>Female</a:t>
                </a:r>
              </a:p>
            </p:txBody>
          </p:sp>
          <p:sp>
            <p:nvSpPr>
              <p:cNvPr id="38" name="CuadroTexto 37">
                <a:extLst>
                  <a:ext uri="{FF2B5EF4-FFF2-40B4-BE49-F238E27FC236}">
                    <a16:creationId xmlns:a16="http://schemas.microsoft.com/office/drawing/2014/main" id="{A3F07C56-6B78-B0C8-46BD-217700676AD1}"/>
                  </a:ext>
                </a:extLst>
              </p:cNvPr>
              <p:cNvSpPr txBox="1"/>
              <p:nvPr/>
            </p:nvSpPr>
            <p:spPr>
              <a:xfrm>
                <a:off x="2742234" y="2160626"/>
                <a:ext cx="977278" cy="457204"/>
              </a:xfrm>
              <a:prstGeom prst="rect">
                <a:avLst/>
              </a:prstGeom>
              <a:solidFill>
                <a:schemeClr val="accent4">
                  <a:lumMod val="20000"/>
                  <a:lumOff val="80000"/>
                </a:schemeClr>
              </a:solidFill>
              <a:ln w="3175">
                <a:solidFill>
                  <a:schemeClr val="bg2">
                    <a:lumMod val="75000"/>
                  </a:schemeClr>
                </a:solidFill>
              </a:ln>
              <a:effectLst/>
            </p:spPr>
            <p:txBody>
              <a:bodyPr wrap="square" anchor="ctr">
                <a:normAutofit/>
              </a:bodyPr>
              <a:lstStyle>
                <a:defPPr>
                  <a:defRPr lang="en-US"/>
                </a:defPPr>
                <a:lvl1pPr algn="ctr"/>
              </a:lstStyle>
              <a:p>
                <a:pPr algn="l"/>
                <a:r>
                  <a:rPr lang="en-GB"/>
                  <a:t>Male</a:t>
                </a:r>
              </a:p>
            </p:txBody>
          </p:sp>
          <p:sp>
            <p:nvSpPr>
              <p:cNvPr id="41" name="TextBox 61">
                <a:extLst>
                  <a:ext uri="{FF2B5EF4-FFF2-40B4-BE49-F238E27FC236}">
                    <a16:creationId xmlns:a16="http://schemas.microsoft.com/office/drawing/2014/main" id="{AE06D30B-DFCB-3B54-A5E8-94CA6D7DF4D5}"/>
                  </a:ext>
                </a:extLst>
              </p:cNvPr>
              <p:cNvSpPr txBox="1"/>
              <p:nvPr/>
            </p:nvSpPr>
            <p:spPr>
              <a:xfrm>
                <a:off x="4087655" y="3033038"/>
                <a:ext cx="558166" cy="415498"/>
              </a:xfrm>
              <a:prstGeom prst="rect">
                <a:avLst/>
              </a:prstGeom>
              <a:noFill/>
            </p:spPr>
            <p:txBody>
              <a:bodyPr wrap="none" rtlCol="0" anchor="ctr" anchorCtr="0">
                <a:spAutoFit/>
              </a:bodyPr>
              <a:lstStyle/>
              <a:p>
                <a:pPr algn="ctr"/>
                <a:r>
                  <a:rPr lang="en-US" sz="2100">
                    <a:solidFill>
                      <a:schemeClr val="bg1"/>
                    </a:solidFill>
                  </a:rPr>
                  <a:t>9.0</a:t>
                </a:r>
                <a:endParaRPr lang="en-US" sz="2100" dirty="0">
                  <a:solidFill>
                    <a:schemeClr val="bg1"/>
                  </a:solidFill>
                </a:endParaRPr>
              </a:p>
            </p:txBody>
          </p:sp>
          <p:pic>
            <p:nvPicPr>
              <p:cNvPr id="44" name="Marcador de posición de imagen 483" descr="Hombre con relleno sólido">
                <a:extLst>
                  <a:ext uri="{FF2B5EF4-FFF2-40B4-BE49-F238E27FC236}">
                    <a16:creationId xmlns:a16="http://schemas.microsoft.com/office/drawing/2014/main" id="{D49FC44C-6210-4DC5-8CCC-150987120C7F}"/>
                  </a:ext>
                </a:extLst>
              </p:cNvP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flipH="1">
                <a:off x="3316713" y="2100349"/>
                <a:ext cx="504618" cy="504618"/>
              </a:xfrm>
              <a:prstGeom prst="rect">
                <a:avLst/>
              </a:prstGeom>
            </p:spPr>
          </p:pic>
          <p:grpSp>
            <p:nvGrpSpPr>
              <p:cNvPr id="45" name="Grupo 44">
                <a:extLst>
                  <a:ext uri="{FF2B5EF4-FFF2-40B4-BE49-F238E27FC236}">
                    <a16:creationId xmlns:a16="http://schemas.microsoft.com/office/drawing/2014/main" id="{E2840621-3C69-6C69-5B68-6613E4EF6BC5}"/>
                  </a:ext>
                </a:extLst>
              </p:cNvPr>
              <p:cNvGrpSpPr/>
              <p:nvPr/>
            </p:nvGrpSpPr>
            <p:grpSpPr>
              <a:xfrm flipH="1">
                <a:off x="4609227" y="2105288"/>
                <a:ext cx="492828" cy="493513"/>
                <a:chOff x="3340753" y="2861228"/>
                <a:chExt cx="1398065" cy="1400009"/>
              </a:xfrm>
            </p:grpSpPr>
            <p:pic>
              <p:nvPicPr>
                <p:cNvPr id="46" name="Gráfico 45" descr="Mujer con relleno sólido">
                  <a:extLst>
                    <a:ext uri="{FF2B5EF4-FFF2-40B4-BE49-F238E27FC236}">
                      <a16:creationId xmlns:a16="http://schemas.microsoft.com/office/drawing/2014/main" id="{53B1730C-A1B5-EB28-CCF6-C6682D19BD64}"/>
                    </a:ext>
                  </a:extLst>
                </p:cNvPr>
                <p:cNvPicPr>
                  <a:picLocks noChangeAspect="1"/>
                </p:cNvPicPr>
                <p:nvPr/>
              </p:nvPicPr>
              <p:blipFill>
                <a:blip r:embed="rId8">
                  <a:extLst>
                    <a:ext uri="{96DAC541-7B7A-43D3-8B79-37D633B846F1}">
                      <asvg:svgBlip xmlns:asvg="http://schemas.microsoft.com/office/drawing/2016/SVG/main" r:embed="rId9"/>
                    </a:ext>
                  </a:extLst>
                </a:blip>
                <a:srcRect r="139"/>
                <a:stretch>
                  <a:fillRect/>
                </a:stretch>
              </p:blipFill>
              <p:spPr>
                <a:xfrm flipH="1">
                  <a:off x="3340753" y="2861228"/>
                  <a:ext cx="1398065" cy="1400009"/>
                </a:xfrm>
                <a:prstGeom prst="rect">
                  <a:avLst/>
                </a:prstGeom>
              </p:spPr>
            </p:pic>
            <p:sp>
              <p:nvSpPr>
                <p:cNvPr id="47" name="Rectángulo 611">
                  <a:extLst>
                    <a:ext uri="{FF2B5EF4-FFF2-40B4-BE49-F238E27FC236}">
                      <a16:creationId xmlns:a16="http://schemas.microsoft.com/office/drawing/2014/main" id="{F7AC4D6C-753B-DCF7-3DBE-4FE0DB98EB19}"/>
                    </a:ext>
                  </a:extLst>
                </p:cNvPr>
                <p:cNvSpPr/>
                <p:nvPr/>
              </p:nvSpPr>
              <p:spPr>
                <a:xfrm>
                  <a:off x="3818382" y="3164864"/>
                  <a:ext cx="449597" cy="643266"/>
                </a:xfrm>
                <a:custGeom>
                  <a:avLst/>
                  <a:gdLst>
                    <a:gd name="connsiteX0" fmla="*/ 0 w 137493"/>
                    <a:gd name="connsiteY0" fmla="*/ 0 h 114552"/>
                    <a:gd name="connsiteX1" fmla="*/ 137493 w 137493"/>
                    <a:gd name="connsiteY1" fmla="*/ 0 h 114552"/>
                    <a:gd name="connsiteX2" fmla="*/ 137493 w 137493"/>
                    <a:gd name="connsiteY2" fmla="*/ 114552 h 114552"/>
                    <a:gd name="connsiteX3" fmla="*/ 0 w 137493"/>
                    <a:gd name="connsiteY3" fmla="*/ 114552 h 114552"/>
                    <a:gd name="connsiteX4" fmla="*/ 0 w 137493"/>
                    <a:gd name="connsiteY4" fmla="*/ 0 h 114552"/>
                    <a:gd name="connsiteX0" fmla="*/ 0 w 137493"/>
                    <a:gd name="connsiteY0" fmla="*/ 0 h 114552"/>
                    <a:gd name="connsiteX1" fmla="*/ 137493 w 137493"/>
                    <a:gd name="connsiteY1" fmla="*/ 0 h 114552"/>
                    <a:gd name="connsiteX2" fmla="*/ 137493 w 137493"/>
                    <a:gd name="connsiteY2" fmla="*/ 114552 h 114552"/>
                    <a:gd name="connsiteX3" fmla="*/ 0 w 137493"/>
                    <a:gd name="connsiteY3" fmla="*/ 114552 h 114552"/>
                    <a:gd name="connsiteX4" fmla="*/ 32385 w 137493"/>
                    <a:gd name="connsiteY4" fmla="*/ 20995 h 114552"/>
                    <a:gd name="connsiteX5" fmla="*/ 0 w 137493"/>
                    <a:gd name="connsiteY5" fmla="*/ 0 h 114552"/>
                    <a:gd name="connsiteX0" fmla="*/ 0 w 137493"/>
                    <a:gd name="connsiteY0" fmla="*/ 0 h 114552"/>
                    <a:gd name="connsiteX1" fmla="*/ 137493 w 137493"/>
                    <a:gd name="connsiteY1" fmla="*/ 0 h 114552"/>
                    <a:gd name="connsiteX2" fmla="*/ 104775 w 137493"/>
                    <a:gd name="connsiteY2" fmla="*/ 34330 h 114552"/>
                    <a:gd name="connsiteX3" fmla="*/ 137493 w 137493"/>
                    <a:gd name="connsiteY3" fmla="*/ 114552 h 114552"/>
                    <a:gd name="connsiteX4" fmla="*/ 0 w 137493"/>
                    <a:gd name="connsiteY4" fmla="*/ 114552 h 114552"/>
                    <a:gd name="connsiteX5" fmla="*/ 32385 w 137493"/>
                    <a:gd name="connsiteY5" fmla="*/ 20995 h 114552"/>
                    <a:gd name="connsiteX6" fmla="*/ 0 w 137493"/>
                    <a:gd name="connsiteY6" fmla="*/ 0 h 114552"/>
                    <a:gd name="connsiteX0" fmla="*/ 0 w 137493"/>
                    <a:gd name="connsiteY0" fmla="*/ 0 h 115227"/>
                    <a:gd name="connsiteX1" fmla="*/ 137493 w 137493"/>
                    <a:gd name="connsiteY1" fmla="*/ 0 h 115227"/>
                    <a:gd name="connsiteX2" fmla="*/ 104775 w 137493"/>
                    <a:gd name="connsiteY2" fmla="*/ 34330 h 115227"/>
                    <a:gd name="connsiteX3" fmla="*/ 135767 w 137493"/>
                    <a:gd name="connsiteY3" fmla="*/ 115227 h 115227"/>
                    <a:gd name="connsiteX4" fmla="*/ 0 w 137493"/>
                    <a:gd name="connsiteY4" fmla="*/ 114552 h 115227"/>
                    <a:gd name="connsiteX5" fmla="*/ 32385 w 137493"/>
                    <a:gd name="connsiteY5" fmla="*/ 20995 h 115227"/>
                    <a:gd name="connsiteX6" fmla="*/ 0 w 137493"/>
                    <a:gd name="connsiteY6" fmla="*/ 0 h 115227"/>
                    <a:gd name="connsiteX0" fmla="*/ 0 w 137493"/>
                    <a:gd name="connsiteY0" fmla="*/ 0 h 115227"/>
                    <a:gd name="connsiteX1" fmla="*/ 137493 w 137493"/>
                    <a:gd name="connsiteY1" fmla="*/ 0 h 115227"/>
                    <a:gd name="connsiteX2" fmla="*/ 104775 w 137493"/>
                    <a:gd name="connsiteY2" fmla="*/ 34330 h 115227"/>
                    <a:gd name="connsiteX3" fmla="*/ 135767 w 137493"/>
                    <a:gd name="connsiteY3" fmla="*/ 115227 h 115227"/>
                    <a:gd name="connsiteX4" fmla="*/ 0 w 137493"/>
                    <a:gd name="connsiteY4" fmla="*/ 114552 h 115227"/>
                    <a:gd name="connsiteX5" fmla="*/ 32385 w 137493"/>
                    <a:gd name="connsiteY5" fmla="*/ 20995 h 115227"/>
                    <a:gd name="connsiteX6" fmla="*/ 0 w 137493"/>
                    <a:gd name="connsiteY6" fmla="*/ 0 h 115227"/>
                    <a:gd name="connsiteX0" fmla="*/ 0 w 137493"/>
                    <a:gd name="connsiteY0" fmla="*/ 0 h 115227"/>
                    <a:gd name="connsiteX1" fmla="*/ 137493 w 137493"/>
                    <a:gd name="connsiteY1" fmla="*/ 0 h 115227"/>
                    <a:gd name="connsiteX2" fmla="*/ 104775 w 137493"/>
                    <a:gd name="connsiteY2" fmla="*/ 34330 h 115227"/>
                    <a:gd name="connsiteX3" fmla="*/ 135767 w 137493"/>
                    <a:gd name="connsiteY3" fmla="*/ 115227 h 115227"/>
                    <a:gd name="connsiteX4" fmla="*/ 0 w 137493"/>
                    <a:gd name="connsiteY4" fmla="*/ 114552 h 115227"/>
                    <a:gd name="connsiteX5" fmla="*/ 32385 w 137493"/>
                    <a:gd name="connsiteY5" fmla="*/ 20995 h 115227"/>
                    <a:gd name="connsiteX6" fmla="*/ 0 w 137493"/>
                    <a:gd name="connsiteY6" fmla="*/ 0 h 115227"/>
                    <a:gd name="connsiteX0" fmla="*/ 0 w 135767"/>
                    <a:gd name="connsiteY0" fmla="*/ 47936 h 163163"/>
                    <a:gd name="connsiteX1" fmla="*/ 102402 w 135767"/>
                    <a:gd name="connsiteY1" fmla="*/ 0 h 163163"/>
                    <a:gd name="connsiteX2" fmla="*/ 104775 w 135767"/>
                    <a:gd name="connsiteY2" fmla="*/ 82266 h 163163"/>
                    <a:gd name="connsiteX3" fmla="*/ 135767 w 135767"/>
                    <a:gd name="connsiteY3" fmla="*/ 163163 h 163163"/>
                    <a:gd name="connsiteX4" fmla="*/ 0 w 135767"/>
                    <a:gd name="connsiteY4" fmla="*/ 162488 h 163163"/>
                    <a:gd name="connsiteX5" fmla="*/ 32385 w 135767"/>
                    <a:gd name="connsiteY5" fmla="*/ 68931 h 163163"/>
                    <a:gd name="connsiteX6" fmla="*/ 0 w 135767"/>
                    <a:gd name="connsiteY6" fmla="*/ 47936 h 163163"/>
                    <a:gd name="connsiteX0" fmla="*/ 0 w 135767"/>
                    <a:gd name="connsiteY0" fmla="*/ 47936 h 163163"/>
                    <a:gd name="connsiteX1" fmla="*/ 102402 w 135767"/>
                    <a:gd name="connsiteY1" fmla="*/ 0 h 163163"/>
                    <a:gd name="connsiteX2" fmla="*/ 106501 w 135767"/>
                    <a:gd name="connsiteY2" fmla="*/ 79565 h 163163"/>
                    <a:gd name="connsiteX3" fmla="*/ 135767 w 135767"/>
                    <a:gd name="connsiteY3" fmla="*/ 163163 h 163163"/>
                    <a:gd name="connsiteX4" fmla="*/ 0 w 135767"/>
                    <a:gd name="connsiteY4" fmla="*/ 162488 h 163163"/>
                    <a:gd name="connsiteX5" fmla="*/ 32385 w 135767"/>
                    <a:gd name="connsiteY5" fmla="*/ 68931 h 163163"/>
                    <a:gd name="connsiteX6" fmla="*/ 0 w 135767"/>
                    <a:gd name="connsiteY6" fmla="*/ 47936 h 163163"/>
                    <a:gd name="connsiteX0" fmla="*/ 0 w 135767"/>
                    <a:gd name="connsiteY0" fmla="*/ 47936 h 163163"/>
                    <a:gd name="connsiteX1" fmla="*/ 102402 w 135767"/>
                    <a:gd name="connsiteY1" fmla="*/ 0 h 163163"/>
                    <a:gd name="connsiteX2" fmla="*/ 112254 w 135767"/>
                    <a:gd name="connsiteY2" fmla="*/ 78215 h 163163"/>
                    <a:gd name="connsiteX3" fmla="*/ 135767 w 135767"/>
                    <a:gd name="connsiteY3" fmla="*/ 163163 h 163163"/>
                    <a:gd name="connsiteX4" fmla="*/ 0 w 135767"/>
                    <a:gd name="connsiteY4" fmla="*/ 162488 h 163163"/>
                    <a:gd name="connsiteX5" fmla="*/ 32385 w 135767"/>
                    <a:gd name="connsiteY5" fmla="*/ 68931 h 163163"/>
                    <a:gd name="connsiteX6" fmla="*/ 0 w 135767"/>
                    <a:gd name="connsiteY6" fmla="*/ 47936 h 163163"/>
                    <a:gd name="connsiteX0" fmla="*/ 29338 w 135767"/>
                    <a:gd name="connsiteY0" fmla="*/ 0 h 164513"/>
                    <a:gd name="connsiteX1" fmla="*/ 102402 w 135767"/>
                    <a:gd name="connsiteY1" fmla="*/ 1350 h 164513"/>
                    <a:gd name="connsiteX2" fmla="*/ 112254 w 135767"/>
                    <a:gd name="connsiteY2" fmla="*/ 79565 h 164513"/>
                    <a:gd name="connsiteX3" fmla="*/ 135767 w 135767"/>
                    <a:gd name="connsiteY3" fmla="*/ 164513 h 164513"/>
                    <a:gd name="connsiteX4" fmla="*/ 0 w 135767"/>
                    <a:gd name="connsiteY4" fmla="*/ 163838 h 164513"/>
                    <a:gd name="connsiteX5" fmla="*/ 32385 w 135767"/>
                    <a:gd name="connsiteY5" fmla="*/ 70281 h 164513"/>
                    <a:gd name="connsiteX6" fmla="*/ 29338 w 135767"/>
                    <a:gd name="connsiteY6" fmla="*/ 0 h 164513"/>
                    <a:gd name="connsiteX0" fmla="*/ 29338 w 135767"/>
                    <a:gd name="connsiteY0" fmla="*/ 0 h 164513"/>
                    <a:gd name="connsiteX1" fmla="*/ 102402 w 135767"/>
                    <a:gd name="connsiteY1" fmla="*/ 1350 h 164513"/>
                    <a:gd name="connsiteX2" fmla="*/ 112254 w 135767"/>
                    <a:gd name="connsiteY2" fmla="*/ 79565 h 164513"/>
                    <a:gd name="connsiteX3" fmla="*/ 135767 w 135767"/>
                    <a:gd name="connsiteY3" fmla="*/ 164513 h 164513"/>
                    <a:gd name="connsiteX4" fmla="*/ 0 w 135767"/>
                    <a:gd name="connsiteY4" fmla="*/ 163838 h 164513"/>
                    <a:gd name="connsiteX5" fmla="*/ 21455 w 135767"/>
                    <a:gd name="connsiteY5" fmla="*/ 66905 h 164513"/>
                    <a:gd name="connsiteX6" fmla="*/ 29338 w 135767"/>
                    <a:gd name="connsiteY6" fmla="*/ 0 h 164513"/>
                    <a:gd name="connsiteX0" fmla="*/ 29338 w 135767"/>
                    <a:gd name="connsiteY0" fmla="*/ 0 h 164513"/>
                    <a:gd name="connsiteX1" fmla="*/ 102402 w 135767"/>
                    <a:gd name="connsiteY1" fmla="*/ 1350 h 164513"/>
                    <a:gd name="connsiteX2" fmla="*/ 112254 w 135767"/>
                    <a:gd name="connsiteY2" fmla="*/ 79565 h 164513"/>
                    <a:gd name="connsiteX3" fmla="*/ 135767 w 135767"/>
                    <a:gd name="connsiteY3" fmla="*/ 164513 h 164513"/>
                    <a:gd name="connsiteX4" fmla="*/ 0 w 135767"/>
                    <a:gd name="connsiteY4" fmla="*/ 163838 h 164513"/>
                    <a:gd name="connsiteX5" fmla="*/ 21455 w 135767"/>
                    <a:gd name="connsiteY5" fmla="*/ 66905 h 164513"/>
                    <a:gd name="connsiteX6" fmla="*/ 29338 w 135767"/>
                    <a:gd name="connsiteY6" fmla="*/ 0 h 164513"/>
                    <a:gd name="connsiteX0" fmla="*/ 29338 w 135767"/>
                    <a:gd name="connsiteY0" fmla="*/ 0 h 164513"/>
                    <a:gd name="connsiteX1" fmla="*/ 102402 w 135767"/>
                    <a:gd name="connsiteY1" fmla="*/ 1350 h 164513"/>
                    <a:gd name="connsiteX2" fmla="*/ 112254 w 135767"/>
                    <a:gd name="connsiteY2" fmla="*/ 79565 h 164513"/>
                    <a:gd name="connsiteX3" fmla="*/ 135767 w 135767"/>
                    <a:gd name="connsiteY3" fmla="*/ 164513 h 164513"/>
                    <a:gd name="connsiteX4" fmla="*/ 0 w 135767"/>
                    <a:gd name="connsiteY4" fmla="*/ 163838 h 164513"/>
                    <a:gd name="connsiteX5" fmla="*/ 23756 w 135767"/>
                    <a:gd name="connsiteY5" fmla="*/ 66230 h 164513"/>
                    <a:gd name="connsiteX6" fmla="*/ 29338 w 135767"/>
                    <a:gd name="connsiteY6" fmla="*/ 0 h 164513"/>
                    <a:gd name="connsiteX0" fmla="*/ 29338 w 135767"/>
                    <a:gd name="connsiteY0" fmla="*/ 0 h 164513"/>
                    <a:gd name="connsiteX1" fmla="*/ 102402 w 135767"/>
                    <a:gd name="connsiteY1" fmla="*/ 1350 h 164513"/>
                    <a:gd name="connsiteX2" fmla="*/ 112254 w 135767"/>
                    <a:gd name="connsiteY2" fmla="*/ 79565 h 164513"/>
                    <a:gd name="connsiteX3" fmla="*/ 135767 w 135767"/>
                    <a:gd name="connsiteY3" fmla="*/ 164513 h 164513"/>
                    <a:gd name="connsiteX4" fmla="*/ 0 w 135767"/>
                    <a:gd name="connsiteY4" fmla="*/ 163838 h 164513"/>
                    <a:gd name="connsiteX5" fmla="*/ 23756 w 135767"/>
                    <a:gd name="connsiteY5" fmla="*/ 66230 h 164513"/>
                    <a:gd name="connsiteX6" fmla="*/ 29338 w 135767"/>
                    <a:gd name="connsiteY6" fmla="*/ 0 h 164513"/>
                    <a:gd name="connsiteX0" fmla="*/ 29338 w 135767"/>
                    <a:gd name="connsiteY0" fmla="*/ 55363 h 219876"/>
                    <a:gd name="connsiteX1" fmla="*/ 100101 w 135767"/>
                    <a:gd name="connsiteY1" fmla="*/ 0 h 219876"/>
                    <a:gd name="connsiteX2" fmla="*/ 112254 w 135767"/>
                    <a:gd name="connsiteY2" fmla="*/ 134928 h 219876"/>
                    <a:gd name="connsiteX3" fmla="*/ 135767 w 135767"/>
                    <a:gd name="connsiteY3" fmla="*/ 219876 h 219876"/>
                    <a:gd name="connsiteX4" fmla="*/ 0 w 135767"/>
                    <a:gd name="connsiteY4" fmla="*/ 219201 h 219876"/>
                    <a:gd name="connsiteX5" fmla="*/ 23756 w 135767"/>
                    <a:gd name="connsiteY5" fmla="*/ 121593 h 219876"/>
                    <a:gd name="connsiteX6" fmla="*/ 29338 w 135767"/>
                    <a:gd name="connsiteY6" fmla="*/ 55363 h 219876"/>
                    <a:gd name="connsiteX0" fmla="*/ 27037 w 135767"/>
                    <a:gd name="connsiteY0" fmla="*/ 2026 h 219876"/>
                    <a:gd name="connsiteX1" fmla="*/ 100101 w 135767"/>
                    <a:gd name="connsiteY1" fmla="*/ 0 h 219876"/>
                    <a:gd name="connsiteX2" fmla="*/ 112254 w 135767"/>
                    <a:gd name="connsiteY2" fmla="*/ 134928 h 219876"/>
                    <a:gd name="connsiteX3" fmla="*/ 135767 w 135767"/>
                    <a:gd name="connsiteY3" fmla="*/ 219876 h 219876"/>
                    <a:gd name="connsiteX4" fmla="*/ 0 w 135767"/>
                    <a:gd name="connsiteY4" fmla="*/ 219201 h 219876"/>
                    <a:gd name="connsiteX5" fmla="*/ 23756 w 135767"/>
                    <a:gd name="connsiteY5" fmla="*/ 121593 h 219876"/>
                    <a:gd name="connsiteX6" fmla="*/ 27037 w 135767"/>
                    <a:gd name="connsiteY6" fmla="*/ 2026 h 219876"/>
                    <a:gd name="connsiteX0" fmla="*/ 27037 w 135767"/>
                    <a:gd name="connsiteY0" fmla="*/ 4913 h 222763"/>
                    <a:gd name="connsiteX1" fmla="*/ 100101 w 135767"/>
                    <a:gd name="connsiteY1" fmla="*/ 2887 h 222763"/>
                    <a:gd name="connsiteX2" fmla="*/ 112254 w 135767"/>
                    <a:gd name="connsiteY2" fmla="*/ 137815 h 222763"/>
                    <a:gd name="connsiteX3" fmla="*/ 135767 w 135767"/>
                    <a:gd name="connsiteY3" fmla="*/ 222763 h 222763"/>
                    <a:gd name="connsiteX4" fmla="*/ 0 w 135767"/>
                    <a:gd name="connsiteY4" fmla="*/ 222088 h 222763"/>
                    <a:gd name="connsiteX5" fmla="*/ 23756 w 135767"/>
                    <a:gd name="connsiteY5" fmla="*/ 124480 h 222763"/>
                    <a:gd name="connsiteX6" fmla="*/ 27037 w 135767"/>
                    <a:gd name="connsiteY6" fmla="*/ 4913 h 222763"/>
                    <a:gd name="connsiteX0" fmla="*/ 27037 w 135767"/>
                    <a:gd name="connsiteY0" fmla="*/ 7454 h 225304"/>
                    <a:gd name="connsiteX1" fmla="*/ 97800 w 135767"/>
                    <a:gd name="connsiteY1" fmla="*/ 27 h 225304"/>
                    <a:gd name="connsiteX2" fmla="*/ 112254 w 135767"/>
                    <a:gd name="connsiteY2" fmla="*/ 140356 h 225304"/>
                    <a:gd name="connsiteX3" fmla="*/ 135767 w 135767"/>
                    <a:gd name="connsiteY3" fmla="*/ 225304 h 225304"/>
                    <a:gd name="connsiteX4" fmla="*/ 0 w 135767"/>
                    <a:gd name="connsiteY4" fmla="*/ 224629 h 225304"/>
                    <a:gd name="connsiteX5" fmla="*/ 23756 w 135767"/>
                    <a:gd name="connsiteY5" fmla="*/ 127021 h 225304"/>
                    <a:gd name="connsiteX6" fmla="*/ 27037 w 135767"/>
                    <a:gd name="connsiteY6" fmla="*/ 7454 h 225304"/>
                    <a:gd name="connsiteX0" fmla="*/ 27037 w 135767"/>
                    <a:gd name="connsiteY0" fmla="*/ 5925 h 223775"/>
                    <a:gd name="connsiteX1" fmla="*/ 97800 w 135767"/>
                    <a:gd name="connsiteY1" fmla="*/ 1199 h 223775"/>
                    <a:gd name="connsiteX2" fmla="*/ 112254 w 135767"/>
                    <a:gd name="connsiteY2" fmla="*/ 138827 h 223775"/>
                    <a:gd name="connsiteX3" fmla="*/ 135767 w 135767"/>
                    <a:gd name="connsiteY3" fmla="*/ 223775 h 223775"/>
                    <a:gd name="connsiteX4" fmla="*/ 0 w 135767"/>
                    <a:gd name="connsiteY4" fmla="*/ 223100 h 223775"/>
                    <a:gd name="connsiteX5" fmla="*/ 23756 w 135767"/>
                    <a:gd name="connsiteY5" fmla="*/ 125492 h 223775"/>
                    <a:gd name="connsiteX6" fmla="*/ 27037 w 135767"/>
                    <a:gd name="connsiteY6" fmla="*/ 5925 h 223775"/>
                    <a:gd name="connsiteX0" fmla="*/ 27037 w 135767"/>
                    <a:gd name="connsiteY0" fmla="*/ 7757 h 225607"/>
                    <a:gd name="connsiteX1" fmla="*/ 97800 w 135767"/>
                    <a:gd name="connsiteY1" fmla="*/ 3031 h 225607"/>
                    <a:gd name="connsiteX2" fmla="*/ 112254 w 135767"/>
                    <a:gd name="connsiteY2" fmla="*/ 140659 h 225607"/>
                    <a:gd name="connsiteX3" fmla="*/ 135767 w 135767"/>
                    <a:gd name="connsiteY3" fmla="*/ 225607 h 225607"/>
                    <a:gd name="connsiteX4" fmla="*/ 0 w 135767"/>
                    <a:gd name="connsiteY4" fmla="*/ 224932 h 225607"/>
                    <a:gd name="connsiteX5" fmla="*/ 23756 w 135767"/>
                    <a:gd name="connsiteY5" fmla="*/ 127324 h 225607"/>
                    <a:gd name="connsiteX6" fmla="*/ 27037 w 135767"/>
                    <a:gd name="connsiteY6" fmla="*/ 7757 h 225607"/>
                    <a:gd name="connsiteX0" fmla="*/ 27037 w 135767"/>
                    <a:gd name="connsiteY0" fmla="*/ 7757 h 225607"/>
                    <a:gd name="connsiteX1" fmla="*/ 97800 w 135767"/>
                    <a:gd name="connsiteY1" fmla="*/ 3031 h 225607"/>
                    <a:gd name="connsiteX2" fmla="*/ 112254 w 135767"/>
                    <a:gd name="connsiteY2" fmla="*/ 140659 h 225607"/>
                    <a:gd name="connsiteX3" fmla="*/ 135767 w 135767"/>
                    <a:gd name="connsiteY3" fmla="*/ 225607 h 225607"/>
                    <a:gd name="connsiteX4" fmla="*/ 0 w 135767"/>
                    <a:gd name="connsiteY4" fmla="*/ 224932 h 225607"/>
                    <a:gd name="connsiteX5" fmla="*/ 23756 w 135767"/>
                    <a:gd name="connsiteY5" fmla="*/ 127324 h 225607"/>
                    <a:gd name="connsiteX6" fmla="*/ 27037 w 135767"/>
                    <a:gd name="connsiteY6" fmla="*/ 7757 h 225607"/>
                    <a:gd name="connsiteX0" fmla="*/ 27037 w 135767"/>
                    <a:gd name="connsiteY0" fmla="*/ 6356 h 224206"/>
                    <a:gd name="connsiteX1" fmla="*/ 101252 w 135767"/>
                    <a:gd name="connsiteY1" fmla="*/ 4331 h 224206"/>
                    <a:gd name="connsiteX2" fmla="*/ 112254 w 135767"/>
                    <a:gd name="connsiteY2" fmla="*/ 139258 h 224206"/>
                    <a:gd name="connsiteX3" fmla="*/ 135767 w 135767"/>
                    <a:gd name="connsiteY3" fmla="*/ 224206 h 224206"/>
                    <a:gd name="connsiteX4" fmla="*/ 0 w 135767"/>
                    <a:gd name="connsiteY4" fmla="*/ 223531 h 224206"/>
                    <a:gd name="connsiteX5" fmla="*/ 23756 w 135767"/>
                    <a:gd name="connsiteY5" fmla="*/ 125923 h 224206"/>
                    <a:gd name="connsiteX6" fmla="*/ 27037 w 135767"/>
                    <a:gd name="connsiteY6" fmla="*/ 6356 h 224206"/>
                    <a:gd name="connsiteX0" fmla="*/ 27037 w 135767"/>
                    <a:gd name="connsiteY0" fmla="*/ 7344 h 225194"/>
                    <a:gd name="connsiteX1" fmla="*/ 101252 w 135767"/>
                    <a:gd name="connsiteY1" fmla="*/ 5319 h 225194"/>
                    <a:gd name="connsiteX2" fmla="*/ 112254 w 135767"/>
                    <a:gd name="connsiteY2" fmla="*/ 140246 h 225194"/>
                    <a:gd name="connsiteX3" fmla="*/ 135767 w 135767"/>
                    <a:gd name="connsiteY3" fmla="*/ 225194 h 225194"/>
                    <a:gd name="connsiteX4" fmla="*/ 0 w 135767"/>
                    <a:gd name="connsiteY4" fmla="*/ 224519 h 225194"/>
                    <a:gd name="connsiteX5" fmla="*/ 23756 w 135767"/>
                    <a:gd name="connsiteY5" fmla="*/ 126911 h 225194"/>
                    <a:gd name="connsiteX6" fmla="*/ 27037 w 135767"/>
                    <a:gd name="connsiteY6" fmla="*/ 7344 h 225194"/>
                    <a:gd name="connsiteX0" fmla="*/ 27037 w 135767"/>
                    <a:gd name="connsiteY0" fmla="*/ 7344 h 225194"/>
                    <a:gd name="connsiteX1" fmla="*/ 101252 w 135767"/>
                    <a:gd name="connsiteY1" fmla="*/ 5319 h 225194"/>
                    <a:gd name="connsiteX2" fmla="*/ 112254 w 135767"/>
                    <a:gd name="connsiteY2" fmla="*/ 140246 h 225194"/>
                    <a:gd name="connsiteX3" fmla="*/ 135767 w 135767"/>
                    <a:gd name="connsiteY3" fmla="*/ 225194 h 225194"/>
                    <a:gd name="connsiteX4" fmla="*/ 0 w 135767"/>
                    <a:gd name="connsiteY4" fmla="*/ 224519 h 225194"/>
                    <a:gd name="connsiteX5" fmla="*/ 23756 w 135767"/>
                    <a:gd name="connsiteY5" fmla="*/ 126911 h 225194"/>
                    <a:gd name="connsiteX6" fmla="*/ 27037 w 135767"/>
                    <a:gd name="connsiteY6" fmla="*/ 7344 h 225194"/>
                    <a:gd name="connsiteX0" fmla="*/ 27037 w 135767"/>
                    <a:gd name="connsiteY0" fmla="*/ 7344 h 225194"/>
                    <a:gd name="connsiteX1" fmla="*/ 101252 w 135767"/>
                    <a:gd name="connsiteY1" fmla="*/ 5319 h 225194"/>
                    <a:gd name="connsiteX2" fmla="*/ 109378 w 135767"/>
                    <a:gd name="connsiteY2" fmla="*/ 128768 h 225194"/>
                    <a:gd name="connsiteX3" fmla="*/ 135767 w 135767"/>
                    <a:gd name="connsiteY3" fmla="*/ 225194 h 225194"/>
                    <a:gd name="connsiteX4" fmla="*/ 0 w 135767"/>
                    <a:gd name="connsiteY4" fmla="*/ 224519 h 225194"/>
                    <a:gd name="connsiteX5" fmla="*/ 23756 w 135767"/>
                    <a:gd name="connsiteY5" fmla="*/ 126911 h 225194"/>
                    <a:gd name="connsiteX6" fmla="*/ 27037 w 135767"/>
                    <a:gd name="connsiteY6" fmla="*/ 7344 h 225194"/>
                    <a:gd name="connsiteX0" fmla="*/ 27037 w 135767"/>
                    <a:gd name="connsiteY0" fmla="*/ 7344 h 225194"/>
                    <a:gd name="connsiteX1" fmla="*/ 101252 w 135767"/>
                    <a:gd name="connsiteY1" fmla="*/ 5319 h 225194"/>
                    <a:gd name="connsiteX2" fmla="*/ 109378 w 135767"/>
                    <a:gd name="connsiteY2" fmla="*/ 128768 h 225194"/>
                    <a:gd name="connsiteX3" fmla="*/ 135767 w 135767"/>
                    <a:gd name="connsiteY3" fmla="*/ 225194 h 225194"/>
                    <a:gd name="connsiteX4" fmla="*/ 0 w 135767"/>
                    <a:gd name="connsiteY4" fmla="*/ 224519 h 225194"/>
                    <a:gd name="connsiteX5" fmla="*/ 23756 w 135767"/>
                    <a:gd name="connsiteY5" fmla="*/ 126911 h 225194"/>
                    <a:gd name="connsiteX6" fmla="*/ 27037 w 135767"/>
                    <a:gd name="connsiteY6" fmla="*/ 7344 h 225194"/>
                    <a:gd name="connsiteX0" fmla="*/ 27037 w 135767"/>
                    <a:gd name="connsiteY0" fmla="*/ 5607 h 223457"/>
                    <a:gd name="connsiteX1" fmla="*/ 110456 w 135767"/>
                    <a:gd name="connsiteY1" fmla="*/ 7633 h 223457"/>
                    <a:gd name="connsiteX2" fmla="*/ 109378 w 135767"/>
                    <a:gd name="connsiteY2" fmla="*/ 127031 h 223457"/>
                    <a:gd name="connsiteX3" fmla="*/ 135767 w 135767"/>
                    <a:gd name="connsiteY3" fmla="*/ 223457 h 223457"/>
                    <a:gd name="connsiteX4" fmla="*/ 0 w 135767"/>
                    <a:gd name="connsiteY4" fmla="*/ 222782 h 223457"/>
                    <a:gd name="connsiteX5" fmla="*/ 23756 w 135767"/>
                    <a:gd name="connsiteY5" fmla="*/ 125174 h 223457"/>
                    <a:gd name="connsiteX6" fmla="*/ 27037 w 135767"/>
                    <a:gd name="connsiteY6" fmla="*/ 5607 h 223457"/>
                    <a:gd name="connsiteX0" fmla="*/ 18408 w 135767"/>
                    <a:gd name="connsiteY0" fmla="*/ 7345 h 221144"/>
                    <a:gd name="connsiteX1" fmla="*/ 110456 w 135767"/>
                    <a:gd name="connsiteY1" fmla="*/ 5320 h 221144"/>
                    <a:gd name="connsiteX2" fmla="*/ 109378 w 135767"/>
                    <a:gd name="connsiteY2" fmla="*/ 124718 h 221144"/>
                    <a:gd name="connsiteX3" fmla="*/ 135767 w 135767"/>
                    <a:gd name="connsiteY3" fmla="*/ 221144 h 221144"/>
                    <a:gd name="connsiteX4" fmla="*/ 0 w 135767"/>
                    <a:gd name="connsiteY4" fmla="*/ 220469 h 221144"/>
                    <a:gd name="connsiteX5" fmla="*/ 23756 w 135767"/>
                    <a:gd name="connsiteY5" fmla="*/ 122861 h 221144"/>
                    <a:gd name="connsiteX6" fmla="*/ 18408 w 135767"/>
                    <a:gd name="connsiteY6" fmla="*/ 7345 h 221144"/>
                    <a:gd name="connsiteX0" fmla="*/ 18408 w 135767"/>
                    <a:gd name="connsiteY0" fmla="*/ 7345 h 221144"/>
                    <a:gd name="connsiteX1" fmla="*/ 110456 w 135767"/>
                    <a:gd name="connsiteY1" fmla="*/ 5320 h 221144"/>
                    <a:gd name="connsiteX2" fmla="*/ 109378 w 135767"/>
                    <a:gd name="connsiteY2" fmla="*/ 124718 h 221144"/>
                    <a:gd name="connsiteX3" fmla="*/ 135767 w 135767"/>
                    <a:gd name="connsiteY3" fmla="*/ 221144 h 221144"/>
                    <a:gd name="connsiteX4" fmla="*/ 0 w 135767"/>
                    <a:gd name="connsiteY4" fmla="*/ 220469 h 221144"/>
                    <a:gd name="connsiteX5" fmla="*/ 23756 w 135767"/>
                    <a:gd name="connsiteY5" fmla="*/ 122861 h 221144"/>
                    <a:gd name="connsiteX6" fmla="*/ 18408 w 135767"/>
                    <a:gd name="connsiteY6" fmla="*/ 7345 h 221144"/>
                    <a:gd name="connsiteX0" fmla="*/ 18408 w 135767"/>
                    <a:gd name="connsiteY0" fmla="*/ 7345 h 221144"/>
                    <a:gd name="connsiteX1" fmla="*/ 110456 w 135767"/>
                    <a:gd name="connsiteY1" fmla="*/ 5320 h 221144"/>
                    <a:gd name="connsiteX2" fmla="*/ 109378 w 135767"/>
                    <a:gd name="connsiteY2" fmla="*/ 124718 h 221144"/>
                    <a:gd name="connsiteX3" fmla="*/ 135767 w 135767"/>
                    <a:gd name="connsiteY3" fmla="*/ 221144 h 221144"/>
                    <a:gd name="connsiteX4" fmla="*/ 0 w 135767"/>
                    <a:gd name="connsiteY4" fmla="*/ 220469 h 221144"/>
                    <a:gd name="connsiteX5" fmla="*/ 23756 w 135767"/>
                    <a:gd name="connsiteY5" fmla="*/ 122861 h 221144"/>
                    <a:gd name="connsiteX6" fmla="*/ 18408 w 135767"/>
                    <a:gd name="connsiteY6" fmla="*/ 7345 h 221144"/>
                    <a:gd name="connsiteX0" fmla="*/ 18408 w 135767"/>
                    <a:gd name="connsiteY0" fmla="*/ 10086 h 223885"/>
                    <a:gd name="connsiteX1" fmla="*/ 110456 w 135767"/>
                    <a:gd name="connsiteY1" fmla="*/ 8061 h 223885"/>
                    <a:gd name="connsiteX2" fmla="*/ 109378 w 135767"/>
                    <a:gd name="connsiteY2" fmla="*/ 127459 h 223885"/>
                    <a:gd name="connsiteX3" fmla="*/ 135767 w 135767"/>
                    <a:gd name="connsiteY3" fmla="*/ 223885 h 223885"/>
                    <a:gd name="connsiteX4" fmla="*/ 0 w 135767"/>
                    <a:gd name="connsiteY4" fmla="*/ 223210 h 223885"/>
                    <a:gd name="connsiteX5" fmla="*/ 23756 w 135767"/>
                    <a:gd name="connsiteY5" fmla="*/ 125602 h 223885"/>
                    <a:gd name="connsiteX6" fmla="*/ 18408 w 135767"/>
                    <a:gd name="connsiteY6" fmla="*/ 10086 h 223885"/>
                    <a:gd name="connsiteX0" fmla="*/ 18408 w 135767"/>
                    <a:gd name="connsiteY0" fmla="*/ 11670 h 225469"/>
                    <a:gd name="connsiteX1" fmla="*/ 110456 w 135767"/>
                    <a:gd name="connsiteY1" fmla="*/ 9645 h 225469"/>
                    <a:gd name="connsiteX2" fmla="*/ 109378 w 135767"/>
                    <a:gd name="connsiteY2" fmla="*/ 129043 h 225469"/>
                    <a:gd name="connsiteX3" fmla="*/ 135767 w 135767"/>
                    <a:gd name="connsiteY3" fmla="*/ 225469 h 225469"/>
                    <a:gd name="connsiteX4" fmla="*/ 0 w 135767"/>
                    <a:gd name="connsiteY4" fmla="*/ 224794 h 225469"/>
                    <a:gd name="connsiteX5" fmla="*/ 23756 w 135767"/>
                    <a:gd name="connsiteY5" fmla="*/ 127186 h 225469"/>
                    <a:gd name="connsiteX6" fmla="*/ 18408 w 135767"/>
                    <a:gd name="connsiteY6" fmla="*/ 11670 h 225469"/>
                    <a:gd name="connsiteX0" fmla="*/ 18408 w 135767"/>
                    <a:gd name="connsiteY0" fmla="*/ 13691 h 227490"/>
                    <a:gd name="connsiteX1" fmla="*/ 110456 w 135767"/>
                    <a:gd name="connsiteY1" fmla="*/ 11666 h 227490"/>
                    <a:gd name="connsiteX2" fmla="*/ 109378 w 135767"/>
                    <a:gd name="connsiteY2" fmla="*/ 131064 h 227490"/>
                    <a:gd name="connsiteX3" fmla="*/ 135767 w 135767"/>
                    <a:gd name="connsiteY3" fmla="*/ 227490 h 227490"/>
                    <a:gd name="connsiteX4" fmla="*/ 0 w 135767"/>
                    <a:gd name="connsiteY4" fmla="*/ 226815 h 227490"/>
                    <a:gd name="connsiteX5" fmla="*/ 23756 w 135767"/>
                    <a:gd name="connsiteY5" fmla="*/ 129207 h 227490"/>
                    <a:gd name="connsiteX6" fmla="*/ 18408 w 135767"/>
                    <a:gd name="connsiteY6" fmla="*/ 13691 h 227490"/>
                    <a:gd name="connsiteX0" fmla="*/ 18408 w 135767"/>
                    <a:gd name="connsiteY0" fmla="*/ 14182 h 227981"/>
                    <a:gd name="connsiteX1" fmla="*/ 110456 w 135767"/>
                    <a:gd name="connsiteY1" fmla="*/ 12157 h 227981"/>
                    <a:gd name="connsiteX2" fmla="*/ 109378 w 135767"/>
                    <a:gd name="connsiteY2" fmla="*/ 131555 h 227981"/>
                    <a:gd name="connsiteX3" fmla="*/ 135767 w 135767"/>
                    <a:gd name="connsiteY3" fmla="*/ 227981 h 227981"/>
                    <a:gd name="connsiteX4" fmla="*/ 0 w 135767"/>
                    <a:gd name="connsiteY4" fmla="*/ 227306 h 227981"/>
                    <a:gd name="connsiteX5" fmla="*/ 23756 w 135767"/>
                    <a:gd name="connsiteY5" fmla="*/ 129698 h 227981"/>
                    <a:gd name="connsiteX6" fmla="*/ 18408 w 135767"/>
                    <a:gd name="connsiteY6" fmla="*/ 14182 h 227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767" h="227981">
                      <a:moveTo>
                        <a:pt x="18408" y="14182"/>
                      </a:moveTo>
                      <a:cubicBezTo>
                        <a:pt x="54843" y="-6072"/>
                        <a:pt x="84951" y="-2697"/>
                        <a:pt x="110456" y="12157"/>
                      </a:cubicBezTo>
                      <a:cubicBezTo>
                        <a:pt x="99991" y="46716"/>
                        <a:pt x="104887" y="114550"/>
                        <a:pt x="109378" y="131555"/>
                      </a:cubicBezTo>
                      <a:cubicBezTo>
                        <a:pt x="119709" y="158521"/>
                        <a:pt x="131189" y="199665"/>
                        <a:pt x="135767" y="227981"/>
                      </a:cubicBezTo>
                      <a:lnTo>
                        <a:pt x="0" y="227306"/>
                      </a:lnTo>
                      <a:cubicBezTo>
                        <a:pt x="0" y="198025"/>
                        <a:pt x="18003" y="161680"/>
                        <a:pt x="23756" y="129698"/>
                      </a:cubicBezTo>
                      <a:cubicBezTo>
                        <a:pt x="25617" y="107621"/>
                        <a:pt x="29778" y="32883"/>
                        <a:pt x="18408" y="14182"/>
                      </a:cubicBezTo>
                      <a:close/>
                    </a:path>
                  </a:pathLst>
                </a:custGeom>
                <a:solidFill>
                  <a:schemeClr val="accent4">
                    <a:lumMod val="60000"/>
                    <a:lumOff val="4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2" name="TextBox 61">
                <a:extLst>
                  <a:ext uri="{FF2B5EF4-FFF2-40B4-BE49-F238E27FC236}">
                    <a16:creationId xmlns:a16="http://schemas.microsoft.com/office/drawing/2014/main" id="{486F7E8E-1CAC-CF2E-F2EC-05F5CB5C03A2}"/>
                  </a:ext>
                </a:extLst>
              </p:cNvPr>
              <p:cNvSpPr txBox="1"/>
              <p:nvPr/>
            </p:nvSpPr>
            <p:spPr>
              <a:xfrm>
                <a:off x="3826104" y="4864301"/>
                <a:ext cx="558166" cy="415498"/>
              </a:xfrm>
              <a:prstGeom prst="rect">
                <a:avLst/>
              </a:prstGeom>
              <a:noFill/>
            </p:spPr>
            <p:txBody>
              <a:bodyPr wrap="none" rtlCol="0" anchor="ctr" anchorCtr="0">
                <a:spAutoFit/>
              </a:bodyPr>
              <a:lstStyle/>
              <a:p>
                <a:pPr algn="ctr"/>
                <a:r>
                  <a:rPr lang="en-US" sz="2100"/>
                  <a:t>4.9</a:t>
                </a:r>
                <a:endParaRPr lang="en-US" sz="2100" dirty="0"/>
              </a:p>
            </p:txBody>
          </p:sp>
          <p:cxnSp>
            <p:nvCxnSpPr>
              <p:cNvPr id="71" name="Conector recto 70">
                <a:extLst>
                  <a:ext uri="{FF2B5EF4-FFF2-40B4-BE49-F238E27FC236}">
                    <a16:creationId xmlns:a16="http://schemas.microsoft.com/office/drawing/2014/main" id="{4EB7C498-2BBF-C8E8-82CD-618C00946DAC}"/>
                  </a:ext>
                </a:extLst>
              </p:cNvPr>
              <p:cNvCxnSpPr>
                <a:cxnSpLocks/>
              </p:cNvCxnSpPr>
              <p:nvPr/>
            </p:nvCxnSpPr>
            <p:spPr>
              <a:xfrm>
                <a:off x="5145262" y="2816540"/>
                <a:ext cx="0" cy="2871117"/>
              </a:xfrm>
              <a:prstGeom prst="line">
                <a:avLst/>
              </a:prstGeom>
              <a:ln>
                <a:solidFill>
                  <a:schemeClr val="accent4"/>
                </a:solidFill>
                <a:prstDash val="sysDot"/>
              </a:ln>
            </p:spPr>
            <p:style>
              <a:lnRef idx="1">
                <a:schemeClr val="accent1"/>
              </a:lnRef>
              <a:fillRef idx="0">
                <a:schemeClr val="accent1"/>
              </a:fillRef>
              <a:effectRef idx="0">
                <a:schemeClr val="accent1"/>
              </a:effectRef>
              <a:fontRef idx="minor">
                <a:schemeClr val="tx1"/>
              </a:fontRef>
            </p:style>
          </p:cxnSp>
          <p:cxnSp>
            <p:nvCxnSpPr>
              <p:cNvPr id="72" name="Conector recto 71">
                <a:extLst>
                  <a:ext uri="{FF2B5EF4-FFF2-40B4-BE49-F238E27FC236}">
                    <a16:creationId xmlns:a16="http://schemas.microsoft.com/office/drawing/2014/main" id="{1773EF81-4DC9-D5DD-2D93-60228D402C57}"/>
                  </a:ext>
                </a:extLst>
              </p:cNvPr>
              <p:cNvCxnSpPr>
                <a:cxnSpLocks/>
              </p:cNvCxnSpPr>
              <p:nvPr/>
            </p:nvCxnSpPr>
            <p:spPr>
              <a:xfrm flipV="1">
                <a:off x="2962171" y="4252097"/>
                <a:ext cx="5542365" cy="1"/>
              </a:xfrm>
              <a:prstGeom prst="line">
                <a:avLst/>
              </a:prstGeom>
              <a:ln>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17" name="CuadroTexto 16">
                <a:extLst>
                  <a:ext uri="{FF2B5EF4-FFF2-40B4-BE49-F238E27FC236}">
                    <a16:creationId xmlns:a16="http://schemas.microsoft.com/office/drawing/2014/main" id="{F1097EF3-D443-4C71-902E-1B47F27E4DCD}"/>
                  </a:ext>
                </a:extLst>
              </p:cNvPr>
              <p:cNvSpPr txBox="1"/>
              <p:nvPr/>
            </p:nvSpPr>
            <p:spPr>
              <a:xfrm>
                <a:off x="5928376" y="1075179"/>
                <a:ext cx="1805638" cy="980902"/>
              </a:xfrm>
              <a:prstGeom prst="rect">
                <a:avLst/>
              </a:prstGeom>
              <a:gradFill flip="none" rotWithShape="1">
                <a:gsLst>
                  <a:gs pos="0">
                    <a:schemeClr val="bg1">
                      <a:lumMod val="95000"/>
                    </a:schemeClr>
                  </a:gs>
                  <a:gs pos="21000">
                    <a:schemeClr val="tx1">
                      <a:lumMod val="50000"/>
                      <a:lumOff val="50000"/>
                      <a:alpha val="23000"/>
                    </a:schemeClr>
                  </a:gs>
                  <a:gs pos="68000">
                    <a:schemeClr val="tx1">
                      <a:lumMod val="50000"/>
                      <a:lumOff val="50000"/>
                      <a:alpha val="25000"/>
                    </a:schemeClr>
                  </a:gs>
                </a:gsLst>
                <a:lin ang="2700000" scaled="1"/>
                <a:tileRect/>
              </a:gradFill>
              <a:ln w="12700">
                <a:noFill/>
              </a:ln>
              <a:effectLst/>
            </p:spPr>
            <p:txBody>
              <a:bodyPr wrap="square" lIns="36000" tIns="36000" rIns="36000" bIns="36000" anchor="ctr">
                <a:normAutofit/>
              </a:bodyPr>
              <a:lstStyle>
                <a:defPPr>
                  <a:defRPr lang="en-US"/>
                </a:defPPr>
              </a:lstStyle>
              <a:p>
                <a:pPr algn="ctr"/>
                <a:endParaRPr lang="en-GB" sz="2200">
                  <a:solidFill>
                    <a:schemeClr val="bg1"/>
                  </a:solidFill>
                </a:endParaRPr>
              </a:p>
            </p:txBody>
          </p:sp>
          <p:sp>
            <p:nvSpPr>
              <p:cNvPr id="20" name="Oval 62">
                <a:extLst>
                  <a:ext uri="{FF2B5EF4-FFF2-40B4-BE49-F238E27FC236}">
                    <a16:creationId xmlns:a16="http://schemas.microsoft.com/office/drawing/2014/main" id="{B45816BA-6CF9-6E17-E26B-690F5BB3829E}"/>
                  </a:ext>
                </a:extLst>
              </p:cNvPr>
              <p:cNvSpPr/>
              <p:nvPr/>
            </p:nvSpPr>
            <p:spPr>
              <a:xfrm>
                <a:off x="5956124" y="2866668"/>
                <a:ext cx="801394" cy="801391"/>
              </a:xfrm>
              <a:prstGeom prst="ellipse">
                <a:avLst/>
              </a:prstGeom>
              <a:solidFill>
                <a:schemeClr val="accent3">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66">
                <a:extLst>
                  <a:ext uri="{FF2B5EF4-FFF2-40B4-BE49-F238E27FC236}">
                    <a16:creationId xmlns:a16="http://schemas.microsoft.com/office/drawing/2014/main" id="{1C05E901-5B23-F786-18C6-6D0E1DB0AA7E}"/>
                  </a:ext>
                </a:extLst>
              </p:cNvPr>
              <p:cNvSpPr/>
              <p:nvPr/>
            </p:nvSpPr>
            <p:spPr>
              <a:xfrm>
                <a:off x="7102912" y="3112398"/>
                <a:ext cx="309931" cy="309930"/>
              </a:xfrm>
              <a:prstGeom prst="ellipse">
                <a:avLst/>
              </a:prstGeom>
              <a:solidFill>
                <a:schemeClr val="accent3">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58">
                <a:extLst>
                  <a:ext uri="{FF2B5EF4-FFF2-40B4-BE49-F238E27FC236}">
                    <a16:creationId xmlns:a16="http://schemas.microsoft.com/office/drawing/2014/main" id="{FE3FC341-39EB-3DC7-3103-2D40A8494C73}"/>
                  </a:ext>
                </a:extLst>
              </p:cNvPr>
              <p:cNvSpPr/>
              <p:nvPr/>
            </p:nvSpPr>
            <p:spPr>
              <a:xfrm>
                <a:off x="6609339" y="4957267"/>
                <a:ext cx="265964" cy="265963"/>
              </a:xfrm>
              <a:prstGeom prst="ellipse">
                <a:avLst/>
              </a:prstGeom>
              <a:solidFill>
                <a:schemeClr val="accent3">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CuadroTexto 29">
                <a:extLst>
                  <a:ext uri="{FF2B5EF4-FFF2-40B4-BE49-F238E27FC236}">
                    <a16:creationId xmlns:a16="http://schemas.microsoft.com/office/drawing/2014/main" id="{A63C6D8A-5DA7-821B-52CB-D8576A3199A5}"/>
                  </a:ext>
                </a:extLst>
              </p:cNvPr>
              <p:cNvSpPr txBox="1"/>
              <p:nvPr/>
            </p:nvSpPr>
            <p:spPr>
              <a:xfrm>
                <a:off x="5804761" y="1028091"/>
                <a:ext cx="1852848" cy="1001211"/>
              </a:xfrm>
              <a:prstGeom prst="rect">
                <a:avLst/>
              </a:prstGeom>
              <a:solidFill>
                <a:schemeClr val="accent4"/>
              </a:solidFill>
              <a:ln w="12700">
                <a:solidFill>
                  <a:schemeClr val="bg2">
                    <a:lumMod val="75000"/>
                  </a:schemeClr>
                </a:solidFill>
              </a:ln>
              <a:effectLst/>
            </p:spPr>
            <p:txBody>
              <a:bodyPr wrap="square" lIns="36000" tIns="36000" rIns="36000" bIns="36000" anchor="ctr">
                <a:normAutofit/>
              </a:bodyPr>
              <a:lstStyle>
                <a:defPPr>
                  <a:defRPr lang="en-US"/>
                </a:defPPr>
              </a:lstStyle>
              <a:p>
                <a:pPr algn="ctr"/>
                <a:r>
                  <a:rPr lang="es-ES">
                    <a:solidFill>
                      <a:schemeClr val="bg1"/>
                    </a:solidFill>
                  </a:rPr>
                  <a:t>Laryngeal</a:t>
                </a:r>
              </a:p>
              <a:p>
                <a:pPr algn="ctr"/>
                <a:r>
                  <a:rPr lang="es-ES">
                    <a:solidFill>
                      <a:schemeClr val="bg1"/>
                    </a:solidFill>
                  </a:rPr>
                  <a:t>cancer </a:t>
                </a:r>
                <a:endParaRPr lang="en-GB">
                  <a:solidFill>
                    <a:schemeClr val="bg1"/>
                  </a:solidFill>
                </a:endParaRPr>
              </a:p>
            </p:txBody>
          </p:sp>
          <p:sp>
            <p:nvSpPr>
              <p:cNvPr id="33" name="CuadroTexto 32">
                <a:extLst>
                  <a:ext uri="{FF2B5EF4-FFF2-40B4-BE49-F238E27FC236}">
                    <a16:creationId xmlns:a16="http://schemas.microsoft.com/office/drawing/2014/main" id="{2F503D65-BC7D-E6D4-B492-92AA0576D0BA}"/>
                  </a:ext>
                </a:extLst>
              </p:cNvPr>
              <p:cNvSpPr txBox="1"/>
              <p:nvPr/>
            </p:nvSpPr>
            <p:spPr>
              <a:xfrm>
                <a:off x="6912894" y="3798986"/>
                <a:ext cx="1237942" cy="374190"/>
              </a:xfrm>
              <a:prstGeom prst="rect">
                <a:avLst/>
              </a:prstGeom>
              <a:noFill/>
            </p:spPr>
            <p:txBody>
              <a:bodyPr wrap="square">
                <a:spAutoFit/>
              </a:bodyPr>
              <a:lstStyle/>
              <a:p>
                <a:r>
                  <a:rPr lang="en-US" sz="1800">
                    <a:effectLst/>
                    <a:latin typeface="Aptos" panose="020B0004020202020204" pitchFamily="34" charset="0"/>
                    <a:ea typeface="Aptos" panose="020B0004020202020204" pitchFamily="34" charset="0"/>
                    <a:cs typeface="Arial" panose="020B0604020202020204" pitchFamily="34" charset="0"/>
                  </a:rPr>
                  <a:t>(</a:t>
                </a:r>
                <a:r>
                  <a:rPr lang="en-US"/>
                  <a:t>1.3-1.9</a:t>
                </a:r>
                <a:r>
                  <a:rPr lang="en-US" sz="1800">
                    <a:effectLst/>
                    <a:latin typeface="Aptos" panose="020B0004020202020204" pitchFamily="34" charset="0"/>
                    <a:ea typeface="Aptos" panose="020B0004020202020204" pitchFamily="34" charset="0"/>
                    <a:cs typeface="Arial" panose="020B0604020202020204" pitchFamily="34" charset="0"/>
                  </a:rPr>
                  <a:t>)</a:t>
                </a:r>
                <a:endParaRPr lang="en-GB"/>
              </a:p>
            </p:txBody>
          </p:sp>
          <p:sp>
            <p:nvSpPr>
              <p:cNvPr id="34" name="CuadroTexto 33">
                <a:extLst>
                  <a:ext uri="{FF2B5EF4-FFF2-40B4-BE49-F238E27FC236}">
                    <a16:creationId xmlns:a16="http://schemas.microsoft.com/office/drawing/2014/main" id="{4E4B7F97-4939-24F1-57D0-8E2F275B8493}"/>
                  </a:ext>
                </a:extLst>
              </p:cNvPr>
              <p:cNvSpPr txBox="1"/>
              <p:nvPr/>
            </p:nvSpPr>
            <p:spPr>
              <a:xfrm>
                <a:off x="5740077" y="3803844"/>
                <a:ext cx="1419776" cy="369332"/>
              </a:xfrm>
              <a:prstGeom prst="rect">
                <a:avLst/>
              </a:prstGeom>
              <a:noFill/>
            </p:spPr>
            <p:txBody>
              <a:bodyPr wrap="square">
                <a:spAutoFit/>
              </a:bodyPr>
              <a:lstStyle/>
              <a:p>
                <a:r>
                  <a:rPr lang="en-US"/>
                  <a:t>(10.2-13.6</a:t>
                </a:r>
                <a:r>
                  <a:rPr lang="en-US" sz="1800">
                    <a:effectLst/>
                    <a:latin typeface="Aptos" panose="020B0004020202020204" pitchFamily="34" charset="0"/>
                    <a:ea typeface="Aptos" panose="020B0004020202020204" pitchFamily="34" charset="0"/>
                    <a:cs typeface="Arial" panose="020B0604020202020204" pitchFamily="34" charset="0"/>
                  </a:rPr>
                  <a:t>) </a:t>
                </a:r>
              </a:p>
            </p:txBody>
          </p:sp>
          <p:sp>
            <p:nvSpPr>
              <p:cNvPr id="39" name="CuadroTexto 38">
                <a:extLst>
                  <a:ext uri="{FF2B5EF4-FFF2-40B4-BE49-F238E27FC236}">
                    <a16:creationId xmlns:a16="http://schemas.microsoft.com/office/drawing/2014/main" id="{BEF0D89D-EE59-E317-BD0F-42B8AE1BD044}"/>
                  </a:ext>
                </a:extLst>
              </p:cNvPr>
              <p:cNvSpPr txBox="1"/>
              <p:nvPr/>
            </p:nvSpPr>
            <p:spPr>
              <a:xfrm>
                <a:off x="5822176" y="2160626"/>
                <a:ext cx="846399" cy="457204"/>
              </a:xfrm>
              <a:prstGeom prst="rect">
                <a:avLst/>
              </a:prstGeom>
              <a:solidFill>
                <a:schemeClr val="accent4">
                  <a:lumMod val="20000"/>
                  <a:lumOff val="80000"/>
                </a:schemeClr>
              </a:solidFill>
              <a:ln w="3175">
                <a:solidFill>
                  <a:schemeClr val="bg2">
                    <a:lumMod val="75000"/>
                  </a:schemeClr>
                </a:solidFill>
              </a:ln>
              <a:effectLst/>
            </p:spPr>
            <p:txBody>
              <a:bodyPr wrap="square" anchor="ctr">
                <a:normAutofit/>
              </a:bodyPr>
              <a:lstStyle>
                <a:defPPr>
                  <a:defRPr lang="en-US"/>
                </a:defPPr>
                <a:lvl1pPr algn="ctr"/>
              </a:lstStyle>
              <a:p>
                <a:pPr algn="l"/>
                <a:r>
                  <a:rPr lang="en-GB"/>
                  <a:t>Male</a:t>
                </a:r>
              </a:p>
            </p:txBody>
          </p:sp>
          <p:sp>
            <p:nvSpPr>
              <p:cNvPr id="40" name="CuadroTexto 39">
                <a:extLst>
                  <a:ext uri="{FF2B5EF4-FFF2-40B4-BE49-F238E27FC236}">
                    <a16:creationId xmlns:a16="http://schemas.microsoft.com/office/drawing/2014/main" id="{EDAE87D8-05A6-E746-2405-CC0A2E75D190}"/>
                  </a:ext>
                </a:extLst>
              </p:cNvPr>
              <p:cNvSpPr txBox="1"/>
              <p:nvPr/>
            </p:nvSpPr>
            <p:spPr>
              <a:xfrm>
                <a:off x="6748279" y="2160626"/>
                <a:ext cx="908609" cy="457204"/>
              </a:xfrm>
              <a:prstGeom prst="rect">
                <a:avLst/>
              </a:prstGeom>
              <a:solidFill>
                <a:schemeClr val="accent4">
                  <a:lumMod val="20000"/>
                  <a:lumOff val="80000"/>
                </a:schemeClr>
              </a:solidFill>
              <a:ln w="3175">
                <a:solidFill>
                  <a:schemeClr val="bg2">
                    <a:lumMod val="75000"/>
                  </a:schemeClr>
                </a:solidFill>
              </a:ln>
              <a:effectLst/>
            </p:spPr>
            <p:txBody>
              <a:bodyPr wrap="square" anchor="ctr">
                <a:normAutofit fontScale="92500"/>
              </a:bodyPr>
              <a:lstStyle>
                <a:defPPr>
                  <a:defRPr lang="en-US"/>
                </a:defPPr>
                <a:lvl1pPr algn="ctr"/>
              </a:lstStyle>
              <a:p>
                <a:pPr algn="l"/>
                <a:r>
                  <a:rPr lang="en-GB"/>
                  <a:t>Female</a:t>
                </a:r>
              </a:p>
            </p:txBody>
          </p:sp>
          <p:sp>
            <p:nvSpPr>
              <p:cNvPr id="42" name="TextBox 61">
                <a:extLst>
                  <a:ext uri="{FF2B5EF4-FFF2-40B4-BE49-F238E27FC236}">
                    <a16:creationId xmlns:a16="http://schemas.microsoft.com/office/drawing/2014/main" id="{EFBE89BA-1A34-3788-6B16-21489AD7AC86}"/>
                  </a:ext>
                </a:extLst>
              </p:cNvPr>
              <p:cNvSpPr txBox="1"/>
              <p:nvPr/>
            </p:nvSpPr>
            <p:spPr>
              <a:xfrm>
                <a:off x="5996976" y="3033038"/>
                <a:ext cx="687240" cy="415498"/>
              </a:xfrm>
              <a:prstGeom prst="rect">
                <a:avLst/>
              </a:prstGeom>
              <a:noFill/>
            </p:spPr>
            <p:txBody>
              <a:bodyPr wrap="none" rtlCol="0" anchor="ctr" anchorCtr="0">
                <a:spAutoFit/>
              </a:bodyPr>
              <a:lstStyle/>
              <a:p>
                <a:pPr algn="ctr"/>
                <a:r>
                  <a:rPr lang="en-US" sz="2100">
                    <a:solidFill>
                      <a:schemeClr val="bg1"/>
                    </a:solidFill>
                  </a:rPr>
                  <a:t>11.8</a:t>
                </a:r>
                <a:endParaRPr lang="en-US" sz="2100" dirty="0">
                  <a:solidFill>
                    <a:schemeClr val="bg1"/>
                  </a:solidFill>
                </a:endParaRPr>
              </a:p>
            </p:txBody>
          </p:sp>
          <p:sp>
            <p:nvSpPr>
              <p:cNvPr id="43" name="TextBox 61">
                <a:extLst>
                  <a:ext uri="{FF2B5EF4-FFF2-40B4-BE49-F238E27FC236}">
                    <a16:creationId xmlns:a16="http://schemas.microsoft.com/office/drawing/2014/main" id="{4A43E760-B112-289A-4CE7-0009626F3122}"/>
                  </a:ext>
                </a:extLst>
              </p:cNvPr>
              <p:cNvSpPr txBox="1"/>
              <p:nvPr/>
            </p:nvSpPr>
            <p:spPr>
              <a:xfrm>
                <a:off x="7317865" y="3033038"/>
                <a:ext cx="558166" cy="415498"/>
              </a:xfrm>
              <a:prstGeom prst="rect">
                <a:avLst/>
              </a:prstGeom>
              <a:noFill/>
            </p:spPr>
            <p:txBody>
              <a:bodyPr wrap="none" rtlCol="0" anchor="ctr" anchorCtr="0">
                <a:spAutoFit/>
              </a:bodyPr>
              <a:lstStyle/>
              <a:p>
                <a:pPr algn="ctr"/>
                <a:r>
                  <a:rPr lang="en-US" sz="2100"/>
                  <a:t>1.6</a:t>
                </a:r>
                <a:endParaRPr lang="en-US" sz="2100" dirty="0"/>
              </a:p>
            </p:txBody>
          </p:sp>
          <p:pic>
            <p:nvPicPr>
              <p:cNvPr id="48" name="Marcador de posición de imagen 483" descr="Hombre con relleno sólido">
                <a:extLst>
                  <a:ext uri="{FF2B5EF4-FFF2-40B4-BE49-F238E27FC236}">
                    <a16:creationId xmlns:a16="http://schemas.microsoft.com/office/drawing/2014/main" id="{053E72C9-3DF1-4397-90EF-FC64BB9109D7}"/>
                  </a:ext>
                </a:extLst>
              </p:cNvPr>
              <p:cNvPicPr>
                <a:picLocks noChangeAspect="1"/>
              </p:cNvPicPr>
              <p:nvPr/>
            </p:nvPicPr>
            <p:blipFill>
              <a:blip r:embed="rId6">
                <a:extLst>
                  <a:ext uri="{96DAC541-7B7A-43D3-8B79-37D633B846F1}">
                    <asvg:svgBlip xmlns:asvg="http://schemas.microsoft.com/office/drawing/2016/SVG/main" r:embed="rId7"/>
                  </a:ext>
                </a:extLst>
              </a:blip>
              <a:srcRect/>
              <a:stretch>
                <a:fillRect/>
              </a:stretch>
            </p:blipFill>
            <p:spPr>
              <a:xfrm flipH="1">
                <a:off x="6264234" y="2100349"/>
                <a:ext cx="504618" cy="504618"/>
              </a:xfrm>
              <a:prstGeom prst="rect">
                <a:avLst/>
              </a:prstGeom>
            </p:spPr>
          </p:pic>
          <p:grpSp>
            <p:nvGrpSpPr>
              <p:cNvPr id="49" name="Grupo 48">
                <a:extLst>
                  <a:ext uri="{FF2B5EF4-FFF2-40B4-BE49-F238E27FC236}">
                    <a16:creationId xmlns:a16="http://schemas.microsoft.com/office/drawing/2014/main" id="{B4AE3DFC-89BF-1F2F-1859-745B5DF5DDB3}"/>
                  </a:ext>
                </a:extLst>
              </p:cNvPr>
              <p:cNvGrpSpPr/>
              <p:nvPr/>
            </p:nvGrpSpPr>
            <p:grpSpPr>
              <a:xfrm flipH="1">
                <a:off x="7452198" y="2105288"/>
                <a:ext cx="492828" cy="493513"/>
                <a:chOff x="3340753" y="2861228"/>
                <a:chExt cx="1398065" cy="1400009"/>
              </a:xfrm>
            </p:grpSpPr>
            <p:pic>
              <p:nvPicPr>
                <p:cNvPr id="50" name="Gráfico 49" descr="Mujer con relleno sólido">
                  <a:extLst>
                    <a:ext uri="{FF2B5EF4-FFF2-40B4-BE49-F238E27FC236}">
                      <a16:creationId xmlns:a16="http://schemas.microsoft.com/office/drawing/2014/main" id="{86D4CCEA-B1B7-0FDC-DB85-418FE34EAEF0}"/>
                    </a:ext>
                  </a:extLst>
                </p:cNvPr>
                <p:cNvPicPr>
                  <a:picLocks noChangeAspect="1"/>
                </p:cNvPicPr>
                <p:nvPr/>
              </p:nvPicPr>
              <p:blipFill>
                <a:blip r:embed="rId8">
                  <a:extLst>
                    <a:ext uri="{96DAC541-7B7A-43D3-8B79-37D633B846F1}">
                      <asvg:svgBlip xmlns:asvg="http://schemas.microsoft.com/office/drawing/2016/SVG/main" r:embed="rId9"/>
                    </a:ext>
                  </a:extLst>
                </a:blip>
                <a:srcRect r="139"/>
                <a:stretch>
                  <a:fillRect/>
                </a:stretch>
              </p:blipFill>
              <p:spPr>
                <a:xfrm flipH="1">
                  <a:off x="3340753" y="2861228"/>
                  <a:ext cx="1398065" cy="1400009"/>
                </a:xfrm>
                <a:prstGeom prst="rect">
                  <a:avLst/>
                </a:prstGeom>
              </p:spPr>
            </p:pic>
            <p:sp>
              <p:nvSpPr>
                <p:cNvPr id="51" name="Rectángulo 611">
                  <a:extLst>
                    <a:ext uri="{FF2B5EF4-FFF2-40B4-BE49-F238E27FC236}">
                      <a16:creationId xmlns:a16="http://schemas.microsoft.com/office/drawing/2014/main" id="{2C1231BB-5CC1-F5C9-F242-598013C56709}"/>
                    </a:ext>
                  </a:extLst>
                </p:cNvPr>
                <p:cNvSpPr/>
                <p:nvPr/>
              </p:nvSpPr>
              <p:spPr>
                <a:xfrm>
                  <a:off x="3818382" y="3164864"/>
                  <a:ext cx="449597" cy="643266"/>
                </a:xfrm>
                <a:custGeom>
                  <a:avLst/>
                  <a:gdLst>
                    <a:gd name="connsiteX0" fmla="*/ 0 w 137493"/>
                    <a:gd name="connsiteY0" fmla="*/ 0 h 114552"/>
                    <a:gd name="connsiteX1" fmla="*/ 137493 w 137493"/>
                    <a:gd name="connsiteY1" fmla="*/ 0 h 114552"/>
                    <a:gd name="connsiteX2" fmla="*/ 137493 w 137493"/>
                    <a:gd name="connsiteY2" fmla="*/ 114552 h 114552"/>
                    <a:gd name="connsiteX3" fmla="*/ 0 w 137493"/>
                    <a:gd name="connsiteY3" fmla="*/ 114552 h 114552"/>
                    <a:gd name="connsiteX4" fmla="*/ 0 w 137493"/>
                    <a:gd name="connsiteY4" fmla="*/ 0 h 114552"/>
                    <a:gd name="connsiteX0" fmla="*/ 0 w 137493"/>
                    <a:gd name="connsiteY0" fmla="*/ 0 h 114552"/>
                    <a:gd name="connsiteX1" fmla="*/ 137493 w 137493"/>
                    <a:gd name="connsiteY1" fmla="*/ 0 h 114552"/>
                    <a:gd name="connsiteX2" fmla="*/ 137493 w 137493"/>
                    <a:gd name="connsiteY2" fmla="*/ 114552 h 114552"/>
                    <a:gd name="connsiteX3" fmla="*/ 0 w 137493"/>
                    <a:gd name="connsiteY3" fmla="*/ 114552 h 114552"/>
                    <a:gd name="connsiteX4" fmla="*/ 32385 w 137493"/>
                    <a:gd name="connsiteY4" fmla="*/ 20995 h 114552"/>
                    <a:gd name="connsiteX5" fmla="*/ 0 w 137493"/>
                    <a:gd name="connsiteY5" fmla="*/ 0 h 114552"/>
                    <a:gd name="connsiteX0" fmla="*/ 0 w 137493"/>
                    <a:gd name="connsiteY0" fmla="*/ 0 h 114552"/>
                    <a:gd name="connsiteX1" fmla="*/ 137493 w 137493"/>
                    <a:gd name="connsiteY1" fmla="*/ 0 h 114552"/>
                    <a:gd name="connsiteX2" fmla="*/ 104775 w 137493"/>
                    <a:gd name="connsiteY2" fmla="*/ 34330 h 114552"/>
                    <a:gd name="connsiteX3" fmla="*/ 137493 w 137493"/>
                    <a:gd name="connsiteY3" fmla="*/ 114552 h 114552"/>
                    <a:gd name="connsiteX4" fmla="*/ 0 w 137493"/>
                    <a:gd name="connsiteY4" fmla="*/ 114552 h 114552"/>
                    <a:gd name="connsiteX5" fmla="*/ 32385 w 137493"/>
                    <a:gd name="connsiteY5" fmla="*/ 20995 h 114552"/>
                    <a:gd name="connsiteX6" fmla="*/ 0 w 137493"/>
                    <a:gd name="connsiteY6" fmla="*/ 0 h 114552"/>
                    <a:gd name="connsiteX0" fmla="*/ 0 w 137493"/>
                    <a:gd name="connsiteY0" fmla="*/ 0 h 115227"/>
                    <a:gd name="connsiteX1" fmla="*/ 137493 w 137493"/>
                    <a:gd name="connsiteY1" fmla="*/ 0 h 115227"/>
                    <a:gd name="connsiteX2" fmla="*/ 104775 w 137493"/>
                    <a:gd name="connsiteY2" fmla="*/ 34330 h 115227"/>
                    <a:gd name="connsiteX3" fmla="*/ 135767 w 137493"/>
                    <a:gd name="connsiteY3" fmla="*/ 115227 h 115227"/>
                    <a:gd name="connsiteX4" fmla="*/ 0 w 137493"/>
                    <a:gd name="connsiteY4" fmla="*/ 114552 h 115227"/>
                    <a:gd name="connsiteX5" fmla="*/ 32385 w 137493"/>
                    <a:gd name="connsiteY5" fmla="*/ 20995 h 115227"/>
                    <a:gd name="connsiteX6" fmla="*/ 0 w 137493"/>
                    <a:gd name="connsiteY6" fmla="*/ 0 h 115227"/>
                    <a:gd name="connsiteX0" fmla="*/ 0 w 137493"/>
                    <a:gd name="connsiteY0" fmla="*/ 0 h 115227"/>
                    <a:gd name="connsiteX1" fmla="*/ 137493 w 137493"/>
                    <a:gd name="connsiteY1" fmla="*/ 0 h 115227"/>
                    <a:gd name="connsiteX2" fmla="*/ 104775 w 137493"/>
                    <a:gd name="connsiteY2" fmla="*/ 34330 h 115227"/>
                    <a:gd name="connsiteX3" fmla="*/ 135767 w 137493"/>
                    <a:gd name="connsiteY3" fmla="*/ 115227 h 115227"/>
                    <a:gd name="connsiteX4" fmla="*/ 0 w 137493"/>
                    <a:gd name="connsiteY4" fmla="*/ 114552 h 115227"/>
                    <a:gd name="connsiteX5" fmla="*/ 32385 w 137493"/>
                    <a:gd name="connsiteY5" fmla="*/ 20995 h 115227"/>
                    <a:gd name="connsiteX6" fmla="*/ 0 w 137493"/>
                    <a:gd name="connsiteY6" fmla="*/ 0 h 115227"/>
                    <a:gd name="connsiteX0" fmla="*/ 0 w 137493"/>
                    <a:gd name="connsiteY0" fmla="*/ 0 h 115227"/>
                    <a:gd name="connsiteX1" fmla="*/ 137493 w 137493"/>
                    <a:gd name="connsiteY1" fmla="*/ 0 h 115227"/>
                    <a:gd name="connsiteX2" fmla="*/ 104775 w 137493"/>
                    <a:gd name="connsiteY2" fmla="*/ 34330 h 115227"/>
                    <a:gd name="connsiteX3" fmla="*/ 135767 w 137493"/>
                    <a:gd name="connsiteY3" fmla="*/ 115227 h 115227"/>
                    <a:gd name="connsiteX4" fmla="*/ 0 w 137493"/>
                    <a:gd name="connsiteY4" fmla="*/ 114552 h 115227"/>
                    <a:gd name="connsiteX5" fmla="*/ 32385 w 137493"/>
                    <a:gd name="connsiteY5" fmla="*/ 20995 h 115227"/>
                    <a:gd name="connsiteX6" fmla="*/ 0 w 137493"/>
                    <a:gd name="connsiteY6" fmla="*/ 0 h 115227"/>
                    <a:gd name="connsiteX0" fmla="*/ 0 w 135767"/>
                    <a:gd name="connsiteY0" fmla="*/ 47936 h 163163"/>
                    <a:gd name="connsiteX1" fmla="*/ 102402 w 135767"/>
                    <a:gd name="connsiteY1" fmla="*/ 0 h 163163"/>
                    <a:gd name="connsiteX2" fmla="*/ 104775 w 135767"/>
                    <a:gd name="connsiteY2" fmla="*/ 82266 h 163163"/>
                    <a:gd name="connsiteX3" fmla="*/ 135767 w 135767"/>
                    <a:gd name="connsiteY3" fmla="*/ 163163 h 163163"/>
                    <a:gd name="connsiteX4" fmla="*/ 0 w 135767"/>
                    <a:gd name="connsiteY4" fmla="*/ 162488 h 163163"/>
                    <a:gd name="connsiteX5" fmla="*/ 32385 w 135767"/>
                    <a:gd name="connsiteY5" fmla="*/ 68931 h 163163"/>
                    <a:gd name="connsiteX6" fmla="*/ 0 w 135767"/>
                    <a:gd name="connsiteY6" fmla="*/ 47936 h 163163"/>
                    <a:gd name="connsiteX0" fmla="*/ 0 w 135767"/>
                    <a:gd name="connsiteY0" fmla="*/ 47936 h 163163"/>
                    <a:gd name="connsiteX1" fmla="*/ 102402 w 135767"/>
                    <a:gd name="connsiteY1" fmla="*/ 0 h 163163"/>
                    <a:gd name="connsiteX2" fmla="*/ 106501 w 135767"/>
                    <a:gd name="connsiteY2" fmla="*/ 79565 h 163163"/>
                    <a:gd name="connsiteX3" fmla="*/ 135767 w 135767"/>
                    <a:gd name="connsiteY3" fmla="*/ 163163 h 163163"/>
                    <a:gd name="connsiteX4" fmla="*/ 0 w 135767"/>
                    <a:gd name="connsiteY4" fmla="*/ 162488 h 163163"/>
                    <a:gd name="connsiteX5" fmla="*/ 32385 w 135767"/>
                    <a:gd name="connsiteY5" fmla="*/ 68931 h 163163"/>
                    <a:gd name="connsiteX6" fmla="*/ 0 w 135767"/>
                    <a:gd name="connsiteY6" fmla="*/ 47936 h 163163"/>
                    <a:gd name="connsiteX0" fmla="*/ 0 w 135767"/>
                    <a:gd name="connsiteY0" fmla="*/ 47936 h 163163"/>
                    <a:gd name="connsiteX1" fmla="*/ 102402 w 135767"/>
                    <a:gd name="connsiteY1" fmla="*/ 0 h 163163"/>
                    <a:gd name="connsiteX2" fmla="*/ 112254 w 135767"/>
                    <a:gd name="connsiteY2" fmla="*/ 78215 h 163163"/>
                    <a:gd name="connsiteX3" fmla="*/ 135767 w 135767"/>
                    <a:gd name="connsiteY3" fmla="*/ 163163 h 163163"/>
                    <a:gd name="connsiteX4" fmla="*/ 0 w 135767"/>
                    <a:gd name="connsiteY4" fmla="*/ 162488 h 163163"/>
                    <a:gd name="connsiteX5" fmla="*/ 32385 w 135767"/>
                    <a:gd name="connsiteY5" fmla="*/ 68931 h 163163"/>
                    <a:gd name="connsiteX6" fmla="*/ 0 w 135767"/>
                    <a:gd name="connsiteY6" fmla="*/ 47936 h 163163"/>
                    <a:gd name="connsiteX0" fmla="*/ 29338 w 135767"/>
                    <a:gd name="connsiteY0" fmla="*/ 0 h 164513"/>
                    <a:gd name="connsiteX1" fmla="*/ 102402 w 135767"/>
                    <a:gd name="connsiteY1" fmla="*/ 1350 h 164513"/>
                    <a:gd name="connsiteX2" fmla="*/ 112254 w 135767"/>
                    <a:gd name="connsiteY2" fmla="*/ 79565 h 164513"/>
                    <a:gd name="connsiteX3" fmla="*/ 135767 w 135767"/>
                    <a:gd name="connsiteY3" fmla="*/ 164513 h 164513"/>
                    <a:gd name="connsiteX4" fmla="*/ 0 w 135767"/>
                    <a:gd name="connsiteY4" fmla="*/ 163838 h 164513"/>
                    <a:gd name="connsiteX5" fmla="*/ 32385 w 135767"/>
                    <a:gd name="connsiteY5" fmla="*/ 70281 h 164513"/>
                    <a:gd name="connsiteX6" fmla="*/ 29338 w 135767"/>
                    <a:gd name="connsiteY6" fmla="*/ 0 h 164513"/>
                    <a:gd name="connsiteX0" fmla="*/ 29338 w 135767"/>
                    <a:gd name="connsiteY0" fmla="*/ 0 h 164513"/>
                    <a:gd name="connsiteX1" fmla="*/ 102402 w 135767"/>
                    <a:gd name="connsiteY1" fmla="*/ 1350 h 164513"/>
                    <a:gd name="connsiteX2" fmla="*/ 112254 w 135767"/>
                    <a:gd name="connsiteY2" fmla="*/ 79565 h 164513"/>
                    <a:gd name="connsiteX3" fmla="*/ 135767 w 135767"/>
                    <a:gd name="connsiteY3" fmla="*/ 164513 h 164513"/>
                    <a:gd name="connsiteX4" fmla="*/ 0 w 135767"/>
                    <a:gd name="connsiteY4" fmla="*/ 163838 h 164513"/>
                    <a:gd name="connsiteX5" fmla="*/ 21455 w 135767"/>
                    <a:gd name="connsiteY5" fmla="*/ 66905 h 164513"/>
                    <a:gd name="connsiteX6" fmla="*/ 29338 w 135767"/>
                    <a:gd name="connsiteY6" fmla="*/ 0 h 164513"/>
                    <a:gd name="connsiteX0" fmla="*/ 29338 w 135767"/>
                    <a:gd name="connsiteY0" fmla="*/ 0 h 164513"/>
                    <a:gd name="connsiteX1" fmla="*/ 102402 w 135767"/>
                    <a:gd name="connsiteY1" fmla="*/ 1350 h 164513"/>
                    <a:gd name="connsiteX2" fmla="*/ 112254 w 135767"/>
                    <a:gd name="connsiteY2" fmla="*/ 79565 h 164513"/>
                    <a:gd name="connsiteX3" fmla="*/ 135767 w 135767"/>
                    <a:gd name="connsiteY3" fmla="*/ 164513 h 164513"/>
                    <a:gd name="connsiteX4" fmla="*/ 0 w 135767"/>
                    <a:gd name="connsiteY4" fmla="*/ 163838 h 164513"/>
                    <a:gd name="connsiteX5" fmla="*/ 21455 w 135767"/>
                    <a:gd name="connsiteY5" fmla="*/ 66905 h 164513"/>
                    <a:gd name="connsiteX6" fmla="*/ 29338 w 135767"/>
                    <a:gd name="connsiteY6" fmla="*/ 0 h 164513"/>
                    <a:gd name="connsiteX0" fmla="*/ 29338 w 135767"/>
                    <a:gd name="connsiteY0" fmla="*/ 0 h 164513"/>
                    <a:gd name="connsiteX1" fmla="*/ 102402 w 135767"/>
                    <a:gd name="connsiteY1" fmla="*/ 1350 h 164513"/>
                    <a:gd name="connsiteX2" fmla="*/ 112254 w 135767"/>
                    <a:gd name="connsiteY2" fmla="*/ 79565 h 164513"/>
                    <a:gd name="connsiteX3" fmla="*/ 135767 w 135767"/>
                    <a:gd name="connsiteY3" fmla="*/ 164513 h 164513"/>
                    <a:gd name="connsiteX4" fmla="*/ 0 w 135767"/>
                    <a:gd name="connsiteY4" fmla="*/ 163838 h 164513"/>
                    <a:gd name="connsiteX5" fmla="*/ 23756 w 135767"/>
                    <a:gd name="connsiteY5" fmla="*/ 66230 h 164513"/>
                    <a:gd name="connsiteX6" fmla="*/ 29338 w 135767"/>
                    <a:gd name="connsiteY6" fmla="*/ 0 h 164513"/>
                    <a:gd name="connsiteX0" fmla="*/ 29338 w 135767"/>
                    <a:gd name="connsiteY0" fmla="*/ 0 h 164513"/>
                    <a:gd name="connsiteX1" fmla="*/ 102402 w 135767"/>
                    <a:gd name="connsiteY1" fmla="*/ 1350 h 164513"/>
                    <a:gd name="connsiteX2" fmla="*/ 112254 w 135767"/>
                    <a:gd name="connsiteY2" fmla="*/ 79565 h 164513"/>
                    <a:gd name="connsiteX3" fmla="*/ 135767 w 135767"/>
                    <a:gd name="connsiteY3" fmla="*/ 164513 h 164513"/>
                    <a:gd name="connsiteX4" fmla="*/ 0 w 135767"/>
                    <a:gd name="connsiteY4" fmla="*/ 163838 h 164513"/>
                    <a:gd name="connsiteX5" fmla="*/ 23756 w 135767"/>
                    <a:gd name="connsiteY5" fmla="*/ 66230 h 164513"/>
                    <a:gd name="connsiteX6" fmla="*/ 29338 w 135767"/>
                    <a:gd name="connsiteY6" fmla="*/ 0 h 164513"/>
                    <a:gd name="connsiteX0" fmla="*/ 29338 w 135767"/>
                    <a:gd name="connsiteY0" fmla="*/ 55363 h 219876"/>
                    <a:gd name="connsiteX1" fmla="*/ 100101 w 135767"/>
                    <a:gd name="connsiteY1" fmla="*/ 0 h 219876"/>
                    <a:gd name="connsiteX2" fmla="*/ 112254 w 135767"/>
                    <a:gd name="connsiteY2" fmla="*/ 134928 h 219876"/>
                    <a:gd name="connsiteX3" fmla="*/ 135767 w 135767"/>
                    <a:gd name="connsiteY3" fmla="*/ 219876 h 219876"/>
                    <a:gd name="connsiteX4" fmla="*/ 0 w 135767"/>
                    <a:gd name="connsiteY4" fmla="*/ 219201 h 219876"/>
                    <a:gd name="connsiteX5" fmla="*/ 23756 w 135767"/>
                    <a:gd name="connsiteY5" fmla="*/ 121593 h 219876"/>
                    <a:gd name="connsiteX6" fmla="*/ 29338 w 135767"/>
                    <a:gd name="connsiteY6" fmla="*/ 55363 h 219876"/>
                    <a:gd name="connsiteX0" fmla="*/ 27037 w 135767"/>
                    <a:gd name="connsiteY0" fmla="*/ 2026 h 219876"/>
                    <a:gd name="connsiteX1" fmla="*/ 100101 w 135767"/>
                    <a:gd name="connsiteY1" fmla="*/ 0 h 219876"/>
                    <a:gd name="connsiteX2" fmla="*/ 112254 w 135767"/>
                    <a:gd name="connsiteY2" fmla="*/ 134928 h 219876"/>
                    <a:gd name="connsiteX3" fmla="*/ 135767 w 135767"/>
                    <a:gd name="connsiteY3" fmla="*/ 219876 h 219876"/>
                    <a:gd name="connsiteX4" fmla="*/ 0 w 135767"/>
                    <a:gd name="connsiteY4" fmla="*/ 219201 h 219876"/>
                    <a:gd name="connsiteX5" fmla="*/ 23756 w 135767"/>
                    <a:gd name="connsiteY5" fmla="*/ 121593 h 219876"/>
                    <a:gd name="connsiteX6" fmla="*/ 27037 w 135767"/>
                    <a:gd name="connsiteY6" fmla="*/ 2026 h 219876"/>
                    <a:gd name="connsiteX0" fmla="*/ 27037 w 135767"/>
                    <a:gd name="connsiteY0" fmla="*/ 4913 h 222763"/>
                    <a:gd name="connsiteX1" fmla="*/ 100101 w 135767"/>
                    <a:gd name="connsiteY1" fmla="*/ 2887 h 222763"/>
                    <a:gd name="connsiteX2" fmla="*/ 112254 w 135767"/>
                    <a:gd name="connsiteY2" fmla="*/ 137815 h 222763"/>
                    <a:gd name="connsiteX3" fmla="*/ 135767 w 135767"/>
                    <a:gd name="connsiteY3" fmla="*/ 222763 h 222763"/>
                    <a:gd name="connsiteX4" fmla="*/ 0 w 135767"/>
                    <a:gd name="connsiteY4" fmla="*/ 222088 h 222763"/>
                    <a:gd name="connsiteX5" fmla="*/ 23756 w 135767"/>
                    <a:gd name="connsiteY5" fmla="*/ 124480 h 222763"/>
                    <a:gd name="connsiteX6" fmla="*/ 27037 w 135767"/>
                    <a:gd name="connsiteY6" fmla="*/ 4913 h 222763"/>
                    <a:gd name="connsiteX0" fmla="*/ 27037 w 135767"/>
                    <a:gd name="connsiteY0" fmla="*/ 7454 h 225304"/>
                    <a:gd name="connsiteX1" fmla="*/ 97800 w 135767"/>
                    <a:gd name="connsiteY1" fmla="*/ 27 h 225304"/>
                    <a:gd name="connsiteX2" fmla="*/ 112254 w 135767"/>
                    <a:gd name="connsiteY2" fmla="*/ 140356 h 225304"/>
                    <a:gd name="connsiteX3" fmla="*/ 135767 w 135767"/>
                    <a:gd name="connsiteY3" fmla="*/ 225304 h 225304"/>
                    <a:gd name="connsiteX4" fmla="*/ 0 w 135767"/>
                    <a:gd name="connsiteY4" fmla="*/ 224629 h 225304"/>
                    <a:gd name="connsiteX5" fmla="*/ 23756 w 135767"/>
                    <a:gd name="connsiteY5" fmla="*/ 127021 h 225304"/>
                    <a:gd name="connsiteX6" fmla="*/ 27037 w 135767"/>
                    <a:gd name="connsiteY6" fmla="*/ 7454 h 225304"/>
                    <a:gd name="connsiteX0" fmla="*/ 27037 w 135767"/>
                    <a:gd name="connsiteY0" fmla="*/ 5925 h 223775"/>
                    <a:gd name="connsiteX1" fmla="*/ 97800 w 135767"/>
                    <a:gd name="connsiteY1" fmla="*/ 1199 h 223775"/>
                    <a:gd name="connsiteX2" fmla="*/ 112254 w 135767"/>
                    <a:gd name="connsiteY2" fmla="*/ 138827 h 223775"/>
                    <a:gd name="connsiteX3" fmla="*/ 135767 w 135767"/>
                    <a:gd name="connsiteY3" fmla="*/ 223775 h 223775"/>
                    <a:gd name="connsiteX4" fmla="*/ 0 w 135767"/>
                    <a:gd name="connsiteY4" fmla="*/ 223100 h 223775"/>
                    <a:gd name="connsiteX5" fmla="*/ 23756 w 135767"/>
                    <a:gd name="connsiteY5" fmla="*/ 125492 h 223775"/>
                    <a:gd name="connsiteX6" fmla="*/ 27037 w 135767"/>
                    <a:gd name="connsiteY6" fmla="*/ 5925 h 223775"/>
                    <a:gd name="connsiteX0" fmla="*/ 27037 w 135767"/>
                    <a:gd name="connsiteY0" fmla="*/ 7757 h 225607"/>
                    <a:gd name="connsiteX1" fmla="*/ 97800 w 135767"/>
                    <a:gd name="connsiteY1" fmla="*/ 3031 h 225607"/>
                    <a:gd name="connsiteX2" fmla="*/ 112254 w 135767"/>
                    <a:gd name="connsiteY2" fmla="*/ 140659 h 225607"/>
                    <a:gd name="connsiteX3" fmla="*/ 135767 w 135767"/>
                    <a:gd name="connsiteY3" fmla="*/ 225607 h 225607"/>
                    <a:gd name="connsiteX4" fmla="*/ 0 w 135767"/>
                    <a:gd name="connsiteY4" fmla="*/ 224932 h 225607"/>
                    <a:gd name="connsiteX5" fmla="*/ 23756 w 135767"/>
                    <a:gd name="connsiteY5" fmla="*/ 127324 h 225607"/>
                    <a:gd name="connsiteX6" fmla="*/ 27037 w 135767"/>
                    <a:gd name="connsiteY6" fmla="*/ 7757 h 225607"/>
                    <a:gd name="connsiteX0" fmla="*/ 27037 w 135767"/>
                    <a:gd name="connsiteY0" fmla="*/ 7757 h 225607"/>
                    <a:gd name="connsiteX1" fmla="*/ 97800 w 135767"/>
                    <a:gd name="connsiteY1" fmla="*/ 3031 h 225607"/>
                    <a:gd name="connsiteX2" fmla="*/ 112254 w 135767"/>
                    <a:gd name="connsiteY2" fmla="*/ 140659 h 225607"/>
                    <a:gd name="connsiteX3" fmla="*/ 135767 w 135767"/>
                    <a:gd name="connsiteY3" fmla="*/ 225607 h 225607"/>
                    <a:gd name="connsiteX4" fmla="*/ 0 w 135767"/>
                    <a:gd name="connsiteY4" fmla="*/ 224932 h 225607"/>
                    <a:gd name="connsiteX5" fmla="*/ 23756 w 135767"/>
                    <a:gd name="connsiteY5" fmla="*/ 127324 h 225607"/>
                    <a:gd name="connsiteX6" fmla="*/ 27037 w 135767"/>
                    <a:gd name="connsiteY6" fmla="*/ 7757 h 225607"/>
                    <a:gd name="connsiteX0" fmla="*/ 27037 w 135767"/>
                    <a:gd name="connsiteY0" fmla="*/ 6356 h 224206"/>
                    <a:gd name="connsiteX1" fmla="*/ 101252 w 135767"/>
                    <a:gd name="connsiteY1" fmla="*/ 4331 h 224206"/>
                    <a:gd name="connsiteX2" fmla="*/ 112254 w 135767"/>
                    <a:gd name="connsiteY2" fmla="*/ 139258 h 224206"/>
                    <a:gd name="connsiteX3" fmla="*/ 135767 w 135767"/>
                    <a:gd name="connsiteY3" fmla="*/ 224206 h 224206"/>
                    <a:gd name="connsiteX4" fmla="*/ 0 w 135767"/>
                    <a:gd name="connsiteY4" fmla="*/ 223531 h 224206"/>
                    <a:gd name="connsiteX5" fmla="*/ 23756 w 135767"/>
                    <a:gd name="connsiteY5" fmla="*/ 125923 h 224206"/>
                    <a:gd name="connsiteX6" fmla="*/ 27037 w 135767"/>
                    <a:gd name="connsiteY6" fmla="*/ 6356 h 224206"/>
                    <a:gd name="connsiteX0" fmla="*/ 27037 w 135767"/>
                    <a:gd name="connsiteY0" fmla="*/ 7344 h 225194"/>
                    <a:gd name="connsiteX1" fmla="*/ 101252 w 135767"/>
                    <a:gd name="connsiteY1" fmla="*/ 5319 h 225194"/>
                    <a:gd name="connsiteX2" fmla="*/ 112254 w 135767"/>
                    <a:gd name="connsiteY2" fmla="*/ 140246 h 225194"/>
                    <a:gd name="connsiteX3" fmla="*/ 135767 w 135767"/>
                    <a:gd name="connsiteY3" fmla="*/ 225194 h 225194"/>
                    <a:gd name="connsiteX4" fmla="*/ 0 w 135767"/>
                    <a:gd name="connsiteY4" fmla="*/ 224519 h 225194"/>
                    <a:gd name="connsiteX5" fmla="*/ 23756 w 135767"/>
                    <a:gd name="connsiteY5" fmla="*/ 126911 h 225194"/>
                    <a:gd name="connsiteX6" fmla="*/ 27037 w 135767"/>
                    <a:gd name="connsiteY6" fmla="*/ 7344 h 225194"/>
                    <a:gd name="connsiteX0" fmla="*/ 27037 w 135767"/>
                    <a:gd name="connsiteY0" fmla="*/ 7344 h 225194"/>
                    <a:gd name="connsiteX1" fmla="*/ 101252 w 135767"/>
                    <a:gd name="connsiteY1" fmla="*/ 5319 h 225194"/>
                    <a:gd name="connsiteX2" fmla="*/ 112254 w 135767"/>
                    <a:gd name="connsiteY2" fmla="*/ 140246 h 225194"/>
                    <a:gd name="connsiteX3" fmla="*/ 135767 w 135767"/>
                    <a:gd name="connsiteY3" fmla="*/ 225194 h 225194"/>
                    <a:gd name="connsiteX4" fmla="*/ 0 w 135767"/>
                    <a:gd name="connsiteY4" fmla="*/ 224519 h 225194"/>
                    <a:gd name="connsiteX5" fmla="*/ 23756 w 135767"/>
                    <a:gd name="connsiteY5" fmla="*/ 126911 h 225194"/>
                    <a:gd name="connsiteX6" fmla="*/ 27037 w 135767"/>
                    <a:gd name="connsiteY6" fmla="*/ 7344 h 225194"/>
                    <a:gd name="connsiteX0" fmla="*/ 27037 w 135767"/>
                    <a:gd name="connsiteY0" fmla="*/ 7344 h 225194"/>
                    <a:gd name="connsiteX1" fmla="*/ 101252 w 135767"/>
                    <a:gd name="connsiteY1" fmla="*/ 5319 h 225194"/>
                    <a:gd name="connsiteX2" fmla="*/ 109378 w 135767"/>
                    <a:gd name="connsiteY2" fmla="*/ 128768 h 225194"/>
                    <a:gd name="connsiteX3" fmla="*/ 135767 w 135767"/>
                    <a:gd name="connsiteY3" fmla="*/ 225194 h 225194"/>
                    <a:gd name="connsiteX4" fmla="*/ 0 w 135767"/>
                    <a:gd name="connsiteY4" fmla="*/ 224519 h 225194"/>
                    <a:gd name="connsiteX5" fmla="*/ 23756 w 135767"/>
                    <a:gd name="connsiteY5" fmla="*/ 126911 h 225194"/>
                    <a:gd name="connsiteX6" fmla="*/ 27037 w 135767"/>
                    <a:gd name="connsiteY6" fmla="*/ 7344 h 225194"/>
                    <a:gd name="connsiteX0" fmla="*/ 27037 w 135767"/>
                    <a:gd name="connsiteY0" fmla="*/ 7344 h 225194"/>
                    <a:gd name="connsiteX1" fmla="*/ 101252 w 135767"/>
                    <a:gd name="connsiteY1" fmla="*/ 5319 h 225194"/>
                    <a:gd name="connsiteX2" fmla="*/ 109378 w 135767"/>
                    <a:gd name="connsiteY2" fmla="*/ 128768 h 225194"/>
                    <a:gd name="connsiteX3" fmla="*/ 135767 w 135767"/>
                    <a:gd name="connsiteY3" fmla="*/ 225194 h 225194"/>
                    <a:gd name="connsiteX4" fmla="*/ 0 w 135767"/>
                    <a:gd name="connsiteY4" fmla="*/ 224519 h 225194"/>
                    <a:gd name="connsiteX5" fmla="*/ 23756 w 135767"/>
                    <a:gd name="connsiteY5" fmla="*/ 126911 h 225194"/>
                    <a:gd name="connsiteX6" fmla="*/ 27037 w 135767"/>
                    <a:gd name="connsiteY6" fmla="*/ 7344 h 225194"/>
                    <a:gd name="connsiteX0" fmla="*/ 27037 w 135767"/>
                    <a:gd name="connsiteY0" fmla="*/ 5607 h 223457"/>
                    <a:gd name="connsiteX1" fmla="*/ 110456 w 135767"/>
                    <a:gd name="connsiteY1" fmla="*/ 7633 h 223457"/>
                    <a:gd name="connsiteX2" fmla="*/ 109378 w 135767"/>
                    <a:gd name="connsiteY2" fmla="*/ 127031 h 223457"/>
                    <a:gd name="connsiteX3" fmla="*/ 135767 w 135767"/>
                    <a:gd name="connsiteY3" fmla="*/ 223457 h 223457"/>
                    <a:gd name="connsiteX4" fmla="*/ 0 w 135767"/>
                    <a:gd name="connsiteY4" fmla="*/ 222782 h 223457"/>
                    <a:gd name="connsiteX5" fmla="*/ 23756 w 135767"/>
                    <a:gd name="connsiteY5" fmla="*/ 125174 h 223457"/>
                    <a:gd name="connsiteX6" fmla="*/ 27037 w 135767"/>
                    <a:gd name="connsiteY6" fmla="*/ 5607 h 223457"/>
                    <a:gd name="connsiteX0" fmla="*/ 18408 w 135767"/>
                    <a:gd name="connsiteY0" fmla="*/ 7345 h 221144"/>
                    <a:gd name="connsiteX1" fmla="*/ 110456 w 135767"/>
                    <a:gd name="connsiteY1" fmla="*/ 5320 h 221144"/>
                    <a:gd name="connsiteX2" fmla="*/ 109378 w 135767"/>
                    <a:gd name="connsiteY2" fmla="*/ 124718 h 221144"/>
                    <a:gd name="connsiteX3" fmla="*/ 135767 w 135767"/>
                    <a:gd name="connsiteY3" fmla="*/ 221144 h 221144"/>
                    <a:gd name="connsiteX4" fmla="*/ 0 w 135767"/>
                    <a:gd name="connsiteY4" fmla="*/ 220469 h 221144"/>
                    <a:gd name="connsiteX5" fmla="*/ 23756 w 135767"/>
                    <a:gd name="connsiteY5" fmla="*/ 122861 h 221144"/>
                    <a:gd name="connsiteX6" fmla="*/ 18408 w 135767"/>
                    <a:gd name="connsiteY6" fmla="*/ 7345 h 221144"/>
                    <a:gd name="connsiteX0" fmla="*/ 18408 w 135767"/>
                    <a:gd name="connsiteY0" fmla="*/ 7345 h 221144"/>
                    <a:gd name="connsiteX1" fmla="*/ 110456 w 135767"/>
                    <a:gd name="connsiteY1" fmla="*/ 5320 h 221144"/>
                    <a:gd name="connsiteX2" fmla="*/ 109378 w 135767"/>
                    <a:gd name="connsiteY2" fmla="*/ 124718 h 221144"/>
                    <a:gd name="connsiteX3" fmla="*/ 135767 w 135767"/>
                    <a:gd name="connsiteY3" fmla="*/ 221144 h 221144"/>
                    <a:gd name="connsiteX4" fmla="*/ 0 w 135767"/>
                    <a:gd name="connsiteY4" fmla="*/ 220469 h 221144"/>
                    <a:gd name="connsiteX5" fmla="*/ 23756 w 135767"/>
                    <a:gd name="connsiteY5" fmla="*/ 122861 h 221144"/>
                    <a:gd name="connsiteX6" fmla="*/ 18408 w 135767"/>
                    <a:gd name="connsiteY6" fmla="*/ 7345 h 221144"/>
                    <a:gd name="connsiteX0" fmla="*/ 18408 w 135767"/>
                    <a:gd name="connsiteY0" fmla="*/ 7345 h 221144"/>
                    <a:gd name="connsiteX1" fmla="*/ 110456 w 135767"/>
                    <a:gd name="connsiteY1" fmla="*/ 5320 h 221144"/>
                    <a:gd name="connsiteX2" fmla="*/ 109378 w 135767"/>
                    <a:gd name="connsiteY2" fmla="*/ 124718 h 221144"/>
                    <a:gd name="connsiteX3" fmla="*/ 135767 w 135767"/>
                    <a:gd name="connsiteY3" fmla="*/ 221144 h 221144"/>
                    <a:gd name="connsiteX4" fmla="*/ 0 w 135767"/>
                    <a:gd name="connsiteY4" fmla="*/ 220469 h 221144"/>
                    <a:gd name="connsiteX5" fmla="*/ 23756 w 135767"/>
                    <a:gd name="connsiteY5" fmla="*/ 122861 h 221144"/>
                    <a:gd name="connsiteX6" fmla="*/ 18408 w 135767"/>
                    <a:gd name="connsiteY6" fmla="*/ 7345 h 221144"/>
                    <a:gd name="connsiteX0" fmla="*/ 18408 w 135767"/>
                    <a:gd name="connsiteY0" fmla="*/ 10086 h 223885"/>
                    <a:gd name="connsiteX1" fmla="*/ 110456 w 135767"/>
                    <a:gd name="connsiteY1" fmla="*/ 8061 h 223885"/>
                    <a:gd name="connsiteX2" fmla="*/ 109378 w 135767"/>
                    <a:gd name="connsiteY2" fmla="*/ 127459 h 223885"/>
                    <a:gd name="connsiteX3" fmla="*/ 135767 w 135767"/>
                    <a:gd name="connsiteY3" fmla="*/ 223885 h 223885"/>
                    <a:gd name="connsiteX4" fmla="*/ 0 w 135767"/>
                    <a:gd name="connsiteY4" fmla="*/ 223210 h 223885"/>
                    <a:gd name="connsiteX5" fmla="*/ 23756 w 135767"/>
                    <a:gd name="connsiteY5" fmla="*/ 125602 h 223885"/>
                    <a:gd name="connsiteX6" fmla="*/ 18408 w 135767"/>
                    <a:gd name="connsiteY6" fmla="*/ 10086 h 223885"/>
                    <a:gd name="connsiteX0" fmla="*/ 18408 w 135767"/>
                    <a:gd name="connsiteY0" fmla="*/ 11670 h 225469"/>
                    <a:gd name="connsiteX1" fmla="*/ 110456 w 135767"/>
                    <a:gd name="connsiteY1" fmla="*/ 9645 h 225469"/>
                    <a:gd name="connsiteX2" fmla="*/ 109378 w 135767"/>
                    <a:gd name="connsiteY2" fmla="*/ 129043 h 225469"/>
                    <a:gd name="connsiteX3" fmla="*/ 135767 w 135767"/>
                    <a:gd name="connsiteY3" fmla="*/ 225469 h 225469"/>
                    <a:gd name="connsiteX4" fmla="*/ 0 w 135767"/>
                    <a:gd name="connsiteY4" fmla="*/ 224794 h 225469"/>
                    <a:gd name="connsiteX5" fmla="*/ 23756 w 135767"/>
                    <a:gd name="connsiteY5" fmla="*/ 127186 h 225469"/>
                    <a:gd name="connsiteX6" fmla="*/ 18408 w 135767"/>
                    <a:gd name="connsiteY6" fmla="*/ 11670 h 225469"/>
                    <a:gd name="connsiteX0" fmla="*/ 18408 w 135767"/>
                    <a:gd name="connsiteY0" fmla="*/ 13691 h 227490"/>
                    <a:gd name="connsiteX1" fmla="*/ 110456 w 135767"/>
                    <a:gd name="connsiteY1" fmla="*/ 11666 h 227490"/>
                    <a:gd name="connsiteX2" fmla="*/ 109378 w 135767"/>
                    <a:gd name="connsiteY2" fmla="*/ 131064 h 227490"/>
                    <a:gd name="connsiteX3" fmla="*/ 135767 w 135767"/>
                    <a:gd name="connsiteY3" fmla="*/ 227490 h 227490"/>
                    <a:gd name="connsiteX4" fmla="*/ 0 w 135767"/>
                    <a:gd name="connsiteY4" fmla="*/ 226815 h 227490"/>
                    <a:gd name="connsiteX5" fmla="*/ 23756 w 135767"/>
                    <a:gd name="connsiteY5" fmla="*/ 129207 h 227490"/>
                    <a:gd name="connsiteX6" fmla="*/ 18408 w 135767"/>
                    <a:gd name="connsiteY6" fmla="*/ 13691 h 227490"/>
                    <a:gd name="connsiteX0" fmla="*/ 18408 w 135767"/>
                    <a:gd name="connsiteY0" fmla="*/ 14182 h 227981"/>
                    <a:gd name="connsiteX1" fmla="*/ 110456 w 135767"/>
                    <a:gd name="connsiteY1" fmla="*/ 12157 h 227981"/>
                    <a:gd name="connsiteX2" fmla="*/ 109378 w 135767"/>
                    <a:gd name="connsiteY2" fmla="*/ 131555 h 227981"/>
                    <a:gd name="connsiteX3" fmla="*/ 135767 w 135767"/>
                    <a:gd name="connsiteY3" fmla="*/ 227981 h 227981"/>
                    <a:gd name="connsiteX4" fmla="*/ 0 w 135767"/>
                    <a:gd name="connsiteY4" fmla="*/ 227306 h 227981"/>
                    <a:gd name="connsiteX5" fmla="*/ 23756 w 135767"/>
                    <a:gd name="connsiteY5" fmla="*/ 129698 h 227981"/>
                    <a:gd name="connsiteX6" fmla="*/ 18408 w 135767"/>
                    <a:gd name="connsiteY6" fmla="*/ 14182 h 227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767" h="227981">
                      <a:moveTo>
                        <a:pt x="18408" y="14182"/>
                      </a:moveTo>
                      <a:cubicBezTo>
                        <a:pt x="54843" y="-6072"/>
                        <a:pt x="84951" y="-2697"/>
                        <a:pt x="110456" y="12157"/>
                      </a:cubicBezTo>
                      <a:cubicBezTo>
                        <a:pt x="99991" y="46716"/>
                        <a:pt x="104887" y="114550"/>
                        <a:pt x="109378" y="131555"/>
                      </a:cubicBezTo>
                      <a:cubicBezTo>
                        <a:pt x="119709" y="158521"/>
                        <a:pt x="131189" y="199665"/>
                        <a:pt x="135767" y="227981"/>
                      </a:cubicBezTo>
                      <a:lnTo>
                        <a:pt x="0" y="227306"/>
                      </a:lnTo>
                      <a:cubicBezTo>
                        <a:pt x="0" y="198025"/>
                        <a:pt x="18003" y="161680"/>
                        <a:pt x="23756" y="129698"/>
                      </a:cubicBezTo>
                      <a:cubicBezTo>
                        <a:pt x="25617" y="107621"/>
                        <a:pt x="29778" y="32883"/>
                        <a:pt x="18408" y="14182"/>
                      </a:cubicBezTo>
                      <a:close/>
                    </a:path>
                  </a:pathLst>
                </a:custGeom>
                <a:solidFill>
                  <a:schemeClr val="accent4">
                    <a:lumMod val="60000"/>
                    <a:lumOff val="4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3" name="TextBox 61">
                <a:extLst>
                  <a:ext uri="{FF2B5EF4-FFF2-40B4-BE49-F238E27FC236}">
                    <a16:creationId xmlns:a16="http://schemas.microsoft.com/office/drawing/2014/main" id="{24FE921A-D915-6A71-755E-201AC9465F4C}"/>
                  </a:ext>
                </a:extLst>
              </p:cNvPr>
              <p:cNvSpPr txBox="1"/>
              <p:nvPr/>
            </p:nvSpPr>
            <p:spPr>
              <a:xfrm>
                <a:off x="6800436" y="4864301"/>
                <a:ext cx="558166" cy="415498"/>
              </a:xfrm>
              <a:prstGeom prst="rect">
                <a:avLst/>
              </a:prstGeom>
              <a:noFill/>
            </p:spPr>
            <p:txBody>
              <a:bodyPr wrap="none" rtlCol="0" anchor="ctr" anchorCtr="0">
                <a:spAutoFit/>
              </a:bodyPr>
              <a:lstStyle/>
              <a:p>
                <a:pPr algn="ctr"/>
                <a:r>
                  <a:rPr lang="en-US" sz="2100"/>
                  <a:t>2.6</a:t>
                </a:r>
                <a:endParaRPr lang="en-US" sz="2100" dirty="0"/>
              </a:p>
            </p:txBody>
          </p:sp>
          <p:sp>
            <p:nvSpPr>
              <p:cNvPr id="54" name="CuadroTexto 53">
                <a:extLst>
                  <a:ext uri="{FF2B5EF4-FFF2-40B4-BE49-F238E27FC236}">
                    <a16:creationId xmlns:a16="http://schemas.microsoft.com/office/drawing/2014/main" id="{1773AF06-FAEC-B5EB-01B0-4FFFBE1B88A3}"/>
                  </a:ext>
                </a:extLst>
              </p:cNvPr>
              <p:cNvSpPr txBox="1"/>
              <p:nvPr/>
            </p:nvSpPr>
            <p:spPr>
              <a:xfrm>
                <a:off x="8436378" y="2815673"/>
                <a:ext cx="1714964" cy="490042"/>
              </a:xfrm>
              <a:prstGeom prst="rect">
                <a:avLst/>
              </a:prstGeom>
              <a:noFill/>
              <a:ln>
                <a:noFill/>
              </a:ln>
            </p:spPr>
            <p:txBody>
              <a:bodyPr wrap="square">
                <a:normAutofit fontScale="85000" lnSpcReduction="20000"/>
              </a:bodyPr>
              <a:lstStyle>
                <a:defPPr>
                  <a:defRPr lang="en-US"/>
                </a:defPPr>
                <a:lvl1pPr>
                  <a:defRPr>
                    <a:solidFill>
                      <a:schemeClr val="accent3"/>
                    </a:solidFill>
                  </a:defRPr>
                </a:lvl1pPr>
              </a:lstStyle>
              <a:p>
                <a:r>
                  <a:rPr lang="en-US">
                    <a:solidFill>
                      <a:schemeClr val="tx1"/>
                    </a:solidFill>
                  </a:rPr>
                  <a:t>HPV-related cancer</a:t>
                </a:r>
                <a:endParaRPr lang="en-GB">
                  <a:solidFill>
                    <a:schemeClr val="tx1"/>
                  </a:solidFill>
                </a:endParaRPr>
              </a:p>
            </p:txBody>
          </p:sp>
          <p:sp>
            <p:nvSpPr>
              <p:cNvPr id="18" name="CuadroTexto 17">
                <a:extLst>
                  <a:ext uri="{FF2B5EF4-FFF2-40B4-BE49-F238E27FC236}">
                    <a16:creationId xmlns:a16="http://schemas.microsoft.com/office/drawing/2014/main" id="{900EEF3F-BDC6-8E68-D6BF-7FCCE3E40A60}"/>
                  </a:ext>
                </a:extLst>
              </p:cNvPr>
              <p:cNvSpPr txBox="1"/>
              <p:nvPr/>
            </p:nvSpPr>
            <p:spPr>
              <a:xfrm>
                <a:off x="8019867" y="1075179"/>
                <a:ext cx="1805638" cy="980902"/>
              </a:xfrm>
              <a:prstGeom prst="rect">
                <a:avLst/>
              </a:prstGeom>
              <a:gradFill flip="none" rotWithShape="1">
                <a:gsLst>
                  <a:gs pos="0">
                    <a:schemeClr val="bg1">
                      <a:lumMod val="95000"/>
                    </a:schemeClr>
                  </a:gs>
                  <a:gs pos="21000">
                    <a:schemeClr val="tx1">
                      <a:lumMod val="50000"/>
                      <a:lumOff val="50000"/>
                      <a:alpha val="23000"/>
                    </a:schemeClr>
                  </a:gs>
                  <a:gs pos="68000">
                    <a:schemeClr val="tx1">
                      <a:lumMod val="50000"/>
                      <a:lumOff val="50000"/>
                      <a:alpha val="25000"/>
                    </a:schemeClr>
                  </a:gs>
                </a:gsLst>
                <a:lin ang="2700000" scaled="1"/>
                <a:tileRect/>
              </a:gradFill>
              <a:ln w="12700">
                <a:noFill/>
              </a:ln>
              <a:effectLst/>
            </p:spPr>
            <p:txBody>
              <a:bodyPr wrap="square" lIns="36000" tIns="36000" rIns="36000" bIns="36000" anchor="ctr">
                <a:normAutofit/>
              </a:bodyPr>
              <a:lstStyle>
                <a:defPPr>
                  <a:defRPr lang="en-US"/>
                </a:defPPr>
                <a:lvl1pPr algn="ctr"/>
              </a:lstStyle>
              <a:p>
                <a:endParaRPr lang="en-GB" sz="2200">
                  <a:solidFill>
                    <a:schemeClr val="bg1"/>
                  </a:solidFill>
                </a:endParaRPr>
              </a:p>
            </p:txBody>
          </p:sp>
          <p:sp>
            <p:nvSpPr>
              <p:cNvPr id="35" name="CuadroTexto 34">
                <a:extLst>
                  <a:ext uri="{FF2B5EF4-FFF2-40B4-BE49-F238E27FC236}">
                    <a16:creationId xmlns:a16="http://schemas.microsoft.com/office/drawing/2014/main" id="{30F6977D-BDBF-F119-E6B9-43BB678B5E23}"/>
                  </a:ext>
                </a:extLst>
              </p:cNvPr>
              <p:cNvSpPr txBox="1"/>
              <p:nvPr/>
            </p:nvSpPr>
            <p:spPr>
              <a:xfrm>
                <a:off x="7973045" y="1025644"/>
                <a:ext cx="1805638" cy="1001211"/>
              </a:xfrm>
              <a:prstGeom prst="rect">
                <a:avLst/>
              </a:prstGeom>
              <a:solidFill>
                <a:schemeClr val="accent4"/>
              </a:solidFill>
              <a:ln w="12700">
                <a:solidFill>
                  <a:schemeClr val="bg2">
                    <a:lumMod val="75000"/>
                  </a:schemeClr>
                </a:solidFill>
              </a:ln>
              <a:effectLst/>
            </p:spPr>
            <p:txBody>
              <a:bodyPr wrap="square" lIns="36000" tIns="36000" rIns="36000" bIns="36000" anchor="ctr">
                <a:normAutofit/>
              </a:bodyPr>
              <a:lstStyle>
                <a:defPPr>
                  <a:defRPr lang="en-US"/>
                </a:defPPr>
                <a:lvl1pPr algn="ctr"/>
              </a:lstStyle>
              <a:p>
                <a:r>
                  <a:rPr lang="es-ES">
                    <a:solidFill>
                      <a:schemeClr val="bg1"/>
                    </a:solidFill>
                  </a:rPr>
                  <a:t>Oropharyngeal cancer</a:t>
                </a:r>
                <a:endParaRPr lang="en-GB">
                  <a:solidFill>
                    <a:schemeClr val="bg1"/>
                  </a:solidFill>
                </a:endParaRPr>
              </a:p>
            </p:txBody>
          </p:sp>
          <p:grpSp>
            <p:nvGrpSpPr>
              <p:cNvPr id="55" name="Grupo 54">
                <a:extLst>
                  <a:ext uri="{FF2B5EF4-FFF2-40B4-BE49-F238E27FC236}">
                    <a16:creationId xmlns:a16="http://schemas.microsoft.com/office/drawing/2014/main" id="{52635516-1EEB-9E91-3591-126493B48346}"/>
                  </a:ext>
                </a:extLst>
              </p:cNvPr>
              <p:cNvGrpSpPr/>
              <p:nvPr/>
            </p:nvGrpSpPr>
            <p:grpSpPr>
              <a:xfrm>
                <a:off x="8043965" y="2824340"/>
                <a:ext cx="442953" cy="356564"/>
                <a:chOff x="4262943" y="4590392"/>
                <a:chExt cx="442953" cy="356564"/>
              </a:xfrm>
              <a:effectLst/>
            </p:grpSpPr>
            <p:sp>
              <p:nvSpPr>
                <p:cNvPr id="56" name="Rectángulo 55">
                  <a:extLst>
                    <a:ext uri="{FF2B5EF4-FFF2-40B4-BE49-F238E27FC236}">
                      <a16:creationId xmlns:a16="http://schemas.microsoft.com/office/drawing/2014/main" id="{E200103A-E84F-FF3E-14CD-51E659F46045}"/>
                    </a:ext>
                  </a:extLst>
                </p:cNvPr>
                <p:cNvSpPr/>
                <p:nvPr/>
              </p:nvSpPr>
              <p:spPr>
                <a:xfrm>
                  <a:off x="4262943" y="4590392"/>
                  <a:ext cx="442953" cy="356564"/>
                </a:xfrm>
                <a:prstGeom prst="rect">
                  <a:avLst/>
                </a:prstGeom>
                <a:noFill/>
              </p:spPr>
              <p:txBody>
                <a:bodyPr wrap="square">
                  <a:normAutofit lnSpcReduction="10000"/>
                </a:bodyPr>
                <a:lstStyle/>
                <a:p>
                  <a:pPr algn="r"/>
                  <a:endParaRPr lang="en-GB">
                    <a:solidFill>
                      <a:schemeClr val="bg1"/>
                    </a:solidFill>
                  </a:endParaRPr>
                </a:p>
              </p:txBody>
            </p:sp>
            <p:sp>
              <p:nvSpPr>
                <p:cNvPr id="57" name="Forma libre: forma 56">
                  <a:extLst>
                    <a:ext uri="{FF2B5EF4-FFF2-40B4-BE49-F238E27FC236}">
                      <a16:creationId xmlns:a16="http://schemas.microsoft.com/office/drawing/2014/main" id="{BBE41856-EE0B-8BB2-9528-CB494E92B3C7}"/>
                    </a:ext>
                  </a:extLst>
                </p:cNvPr>
                <p:cNvSpPr/>
                <p:nvPr/>
              </p:nvSpPr>
              <p:spPr>
                <a:xfrm>
                  <a:off x="4334763" y="4659210"/>
                  <a:ext cx="323850" cy="249555"/>
                </a:xfrm>
                <a:custGeom>
                  <a:avLst/>
                  <a:gdLst>
                    <a:gd name="connsiteX0" fmla="*/ 401003 w 553402"/>
                    <a:gd name="connsiteY0" fmla="*/ 0 h 324802"/>
                    <a:gd name="connsiteX1" fmla="*/ 457200 w 553402"/>
                    <a:gd name="connsiteY1" fmla="*/ 56198 h 324802"/>
                    <a:gd name="connsiteX2" fmla="*/ 381953 w 553402"/>
                    <a:gd name="connsiteY2" fmla="*/ 131445 h 324802"/>
                    <a:gd name="connsiteX3" fmla="*/ 324803 w 553402"/>
                    <a:gd name="connsiteY3" fmla="*/ 74295 h 324802"/>
                    <a:gd name="connsiteX4" fmla="*/ 229553 w 553402"/>
                    <a:gd name="connsiteY4" fmla="*/ 169545 h 324802"/>
                    <a:gd name="connsiteX5" fmla="*/ 172403 w 553402"/>
                    <a:gd name="connsiteY5" fmla="*/ 112395 h 324802"/>
                    <a:gd name="connsiteX6" fmla="*/ 0 w 553402"/>
                    <a:gd name="connsiteY6" fmla="*/ 284798 h 324802"/>
                    <a:gd name="connsiteX7" fmla="*/ 40005 w 553402"/>
                    <a:gd name="connsiteY7" fmla="*/ 324803 h 324802"/>
                    <a:gd name="connsiteX8" fmla="*/ 172403 w 553402"/>
                    <a:gd name="connsiteY8" fmla="*/ 192405 h 324802"/>
                    <a:gd name="connsiteX9" fmla="*/ 229553 w 553402"/>
                    <a:gd name="connsiteY9" fmla="*/ 249555 h 324802"/>
                    <a:gd name="connsiteX10" fmla="*/ 324803 w 553402"/>
                    <a:gd name="connsiteY10" fmla="*/ 154305 h 324802"/>
                    <a:gd name="connsiteX11" fmla="*/ 381953 w 553402"/>
                    <a:gd name="connsiteY11" fmla="*/ 211455 h 324802"/>
                    <a:gd name="connsiteX12" fmla="*/ 497205 w 553402"/>
                    <a:gd name="connsiteY12" fmla="*/ 96202 h 324802"/>
                    <a:gd name="connsiteX13" fmla="*/ 553403 w 553402"/>
                    <a:gd name="connsiteY13" fmla="*/ 152400 h 324802"/>
                    <a:gd name="connsiteX14" fmla="*/ 553403 w 553402"/>
                    <a:gd name="connsiteY14" fmla="*/ 0 h 324802"/>
                    <a:gd name="connsiteX0" fmla="*/ 401003 w 553403"/>
                    <a:gd name="connsiteY0" fmla="*/ 0 h 284798"/>
                    <a:gd name="connsiteX1" fmla="*/ 457200 w 553403"/>
                    <a:gd name="connsiteY1" fmla="*/ 56198 h 284798"/>
                    <a:gd name="connsiteX2" fmla="*/ 381953 w 553403"/>
                    <a:gd name="connsiteY2" fmla="*/ 131445 h 284798"/>
                    <a:gd name="connsiteX3" fmla="*/ 324803 w 553403"/>
                    <a:gd name="connsiteY3" fmla="*/ 74295 h 284798"/>
                    <a:gd name="connsiteX4" fmla="*/ 229553 w 553403"/>
                    <a:gd name="connsiteY4" fmla="*/ 169545 h 284798"/>
                    <a:gd name="connsiteX5" fmla="*/ 172403 w 553403"/>
                    <a:gd name="connsiteY5" fmla="*/ 112395 h 284798"/>
                    <a:gd name="connsiteX6" fmla="*/ 0 w 553403"/>
                    <a:gd name="connsiteY6" fmla="*/ 284798 h 284798"/>
                    <a:gd name="connsiteX7" fmla="*/ 172403 w 553403"/>
                    <a:gd name="connsiteY7" fmla="*/ 192405 h 284798"/>
                    <a:gd name="connsiteX8" fmla="*/ 229553 w 553403"/>
                    <a:gd name="connsiteY8" fmla="*/ 249555 h 284798"/>
                    <a:gd name="connsiteX9" fmla="*/ 324803 w 553403"/>
                    <a:gd name="connsiteY9" fmla="*/ 154305 h 284798"/>
                    <a:gd name="connsiteX10" fmla="*/ 381953 w 553403"/>
                    <a:gd name="connsiteY10" fmla="*/ 211455 h 284798"/>
                    <a:gd name="connsiteX11" fmla="*/ 497205 w 553403"/>
                    <a:gd name="connsiteY11" fmla="*/ 96202 h 284798"/>
                    <a:gd name="connsiteX12" fmla="*/ 553403 w 553403"/>
                    <a:gd name="connsiteY12" fmla="*/ 152400 h 284798"/>
                    <a:gd name="connsiteX13" fmla="*/ 553403 w 553403"/>
                    <a:gd name="connsiteY13" fmla="*/ 0 h 284798"/>
                    <a:gd name="connsiteX14" fmla="*/ 401003 w 553403"/>
                    <a:gd name="connsiteY14" fmla="*/ 0 h 284798"/>
                    <a:gd name="connsiteX0" fmla="*/ 228600 w 381000"/>
                    <a:gd name="connsiteY0" fmla="*/ 0 h 249555"/>
                    <a:gd name="connsiteX1" fmla="*/ 284797 w 381000"/>
                    <a:gd name="connsiteY1" fmla="*/ 56198 h 249555"/>
                    <a:gd name="connsiteX2" fmla="*/ 209550 w 381000"/>
                    <a:gd name="connsiteY2" fmla="*/ 131445 h 249555"/>
                    <a:gd name="connsiteX3" fmla="*/ 152400 w 381000"/>
                    <a:gd name="connsiteY3" fmla="*/ 74295 h 249555"/>
                    <a:gd name="connsiteX4" fmla="*/ 57150 w 381000"/>
                    <a:gd name="connsiteY4" fmla="*/ 169545 h 249555"/>
                    <a:gd name="connsiteX5" fmla="*/ 0 w 381000"/>
                    <a:gd name="connsiteY5" fmla="*/ 112395 h 249555"/>
                    <a:gd name="connsiteX6" fmla="*/ 0 w 381000"/>
                    <a:gd name="connsiteY6" fmla="*/ 192405 h 249555"/>
                    <a:gd name="connsiteX7" fmla="*/ 57150 w 381000"/>
                    <a:gd name="connsiteY7" fmla="*/ 249555 h 249555"/>
                    <a:gd name="connsiteX8" fmla="*/ 152400 w 381000"/>
                    <a:gd name="connsiteY8" fmla="*/ 154305 h 249555"/>
                    <a:gd name="connsiteX9" fmla="*/ 209550 w 381000"/>
                    <a:gd name="connsiteY9" fmla="*/ 211455 h 249555"/>
                    <a:gd name="connsiteX10" fmla="*/ 324802 w 381000"/>
                    <a:gd name="connsiteY10" fmla="*/ 96202 h 249555"/>
                    <a:gd name="connsiteX11" fmla="*/ 381000 w 381000"/>
                    <a:gd name="connsiteY11" fmla="*/ 152400 h 249555"/>
                    <a:gd name="connsiteX12" fmla="*/ 381000 w 381000"/>
                    <a:gd name="connsiteY12" fmla="*/ 0 h 249555"/>
                    <a:gd name="connsiteX13" fmla="*/ 228600 w 381000"/>
                    <a:gd name="connsiteY13" fmla="*/ 0 h 249555"/>
                    <a:gd name="connsiteX0" fmla="*/ 228600 w 381000"/>
                    <a:gd name="connsiteY0" fmla="*/ 0 h 249555"/>
                    <a:gd name="connsiteX1" fmla="*/ 284797 w 381000"/>
                    <a:gd name="connsiteY1" fmla="*/ 56198 h 249555"/>
                    <a:gd name="connsiteX2" fmla="*/ 209550 w 381000"/>
                    <a:gd name="connsiteY2" fmla="*/ 131445 h 249555"/>
                    <a:gd name="connsiteX3" fmla="*/ 152400 w 381000"/>
                    <a:gd name="connsiteY3" fmla="*/ 74295 h 249555"/>
                    <a:gd name="connsiteX4" fmla="*/ 57150 w 381000"/>
                    <a:gd name="connsiteY4" fmla="*/ 169545 h 249555"/>
                    <a:gd name="connsiteX5" fmla="*/ 0 w 381000"/>
                    <a:gd name="connsiteY5" fmla="*/ 192405 h 249555"/>
                    <a:gd name="connsiteX6" fmla="*/ 57150 w 381000"/>
                    <a:gd name="connsiteY6" fmla="*/ 249555 h 249555"/>
                    <a:gd name="connsiteX7" fmla="*/ 152400 w 381000"/>
                    <a:gd name="connsiteY7" fmla="*/ 154305 h 249555"/>
                    <a:gd name="connsiteX8" fmla="*/ 209550 w 381000"/>
                    <a:gd name="connsiteY8" fmla="*/ 211455 h 249555"/>
                    <a:gd name="connsiteX9" fmla="*/ 324802 w 381000"/>
                    <a:gd name="connsiteY9" fmla="*/ 96202 h 249555"/>
                    <a:gd name="connsiteX10" fmla="*/ 381000 w 381000"/>
                    <a:gd name="connsiteY10" fmla="*/ 152400 h 249555"/>
                    <a:gd name="connsiteX11" fmla="*/ 381000 w 381000"/>
                    <a:gd name="connsiteY11" fmla="*/ 0 h 249555"/>
                    <a:gd name="connsiteX12" fmla="*/ 228600 w 381000"/>
                    <a:gd name="connsiteY12" fmla="*/ 0 h 249555"/>
                    <a:gd name="connsiteX0" fmla="*/ 171450 w 323850"/>
                    <a:gd name="connsiteY0" fmla="*/ 0 h 249555"/>
                    <a:gd name="connsiteX1" fmla="*/ 227647 w 323850"/>
                    <a:gd name="connsiteY1" fmla="*/ 56198 h 249555"/>
                    <a:gd name="connsiteX2" fmla="*/ 152400 w 323850"/>
                    <a:gd name="connsiteY2" fmla="*/ 131445 h 249555"/>
                    <a:gd name="connsiteX3" fmla="*/ 95250 w 323850"/>
                    <a:gd name="connsiteY3" fmla="*/ 74295 h 249555"/>
                    <a:gd name="connsiteX4" fmla="*/ 0 w 323850"/>
                    <a:gd name="connsiteY4" fmla="*/ 169545 h 249555"/>
                    <a:gd name="connsiteX5" fmla="*/ 0 w 323850"/>
                    <a:gd name="connsiteY5" fmla="*/ 249555 h 249555"/>
                    <a:gd name="connsiteX6" fmla="*/ 95250 w 323850"/>
                    <a:gd name="connsiteY6" fmla="*/ 154305 h 249555"/>
                    <a:gd name="connsiteX7" fmla="*/ 152400 w 323850"/>
                    <a:gd name="connsiteY7" fmla="*/ 211455 h 249555"/>
                    <a:gd name="connsiteX8" fmla="*/ 267652 w 323850"/>
                    <a:gd name="connsiteY8" fmla="*/ 96202 h 249555"/>
                    <a:gd name="connsiteX9" fmla="*/ 323850 w 323850"/>
                    <a:gd name="connsiteY9" fmla="*/ 152400 h 249555"/>
                    <a:gd name="connsiteX10" fmla="*/ 323850 w 323850"/>
                    <a:gd name="connsiteY10" fmla="*/ 0 h 249555"/>
                    <a:gd name="connsiteX11" fmla="*/ 171450 w 323850"/>
                    <a:gd name="connsiteY11" fmla="*/ 0 h 249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3850" h="249555">
                      <a:moveTo>
                        <a:pt x="171450" y="0"/>
                      </a:moveTo>
                      <a:lnTo>
                        <a:pt x="227647" y="56198"/>
                      </a:lnTo>
                      <a:lnTo>
                        <a:pt x="152400" y="131445"/>
                      </a:lnTo>
                      <a:lnTo>
                        <a:pt x="95250" y="74295"/>
                      </a:lnTo>
                      <a:lnTo>
                        <a:pt x="0" y="169545"/>
                      </a:lnTo>
                      <a:lnTo>
                        <a:pt x="0" y="249555"/>
                      </a:lnTo>
                      <a:lnTo>
                        <a:pt x="95250" y="154305"/>
                      </a:lnTo>
                      <a:lnTo>
                        <a:pt x="152400" y="211455"/>
                      </a:lnTo>
                      <a:lnTo>
                        <a:pt x="267652" y="96202"/>
                      </a:lnTo>
                      <a:lnTo>
                        <a:pt x="323850" y="152400"/>
                      </a:lnTo>
                      <a:lnTo>
                        <a:pt x="323850" y="0"/>
                      </a:lnTo>
                      <a:lnTo>
                        <a:pt x="171450" y="0"/>
                      </a:lnTo>
                      <a:close/>
                    </a:path>
                  </a:pathLst>
                </a:custGeom>
                <a:solidFill>
                  <a:schemeClr val="bg1"/>
                </a:solidFill>
                <a:ln w="9525" cap="flat">
                  <a:noFill/>
                  <a:prstDash val="solid"/>
                  <a:miter/>
                </a:ln>
              </p:spPr>
              <p:txBody>
                <a:bodyPr rtlCol="0" anchor="ctr"/>
                <a:lstStyle/>
                <a:p>
                  <a:endParaRPr lang="en-GB"/>
                </a:p>
              </p:txBody>
            </p:sp>
          </p:grpSp>
          <p:grpSp>
            <p:nvGrpSpPr>
              <p:cNvPr id="58" name="Grupo 57">
                <a:extLst>
                  <a:ext uri="{FF2B5EF4-FFF2-40B4-BE49-F238E27FC236}">
                    <a16:creationId xmlns:a16="http://schemas.microsoft.com/office/drawing/2014/main" id="{D8788AE2-90E6-B749-552D-C0C5343CCE7D}"/>
                  </a:ext>
                </a:extLst>
              </p:cNvPr>
              <p:cNvGrpSpPr/>
              <p:nvPr/>
            </p:nvGrpSpPr>
            <p:grpSpPr>
              <a:xfrm rot="10800000" flipH="1">
                <a:off x="8051850" y="3405466"/>
                <a:ext cx="442953" cy="356564"/>
                <a:chOff x="4262943" y="4590392"/>
                <a:chExt cx="442953" cy="356564"/>
              </a:xfrm>
              <a:effectLst/>
            </p:grpSpPr>
            <p:sp>
              <p:nvSpPr>
                <p:cNvPr id="59" name="Rectángulo 58">
                  <a:extLst>
                    <a:ext uri="{FF2B5EF4-FFF2-40B4-BE49-F238E27FC236}">
                      <a16:creationId xmlns:a16="http://schemas.microsoft.com/office/drawing/2014/main" id="{AF51B19A-27CC-139B-9E41-54DFC9215D50}"/>
                    </a:ext>
                  </a:extLst>
                </p:cNvPr>
                <p:cNvSpPr/>
                <p:nvPr/>
              </p:nvSpPr>
              <p:spPr>
                <a:xfrm>
                  <a:off x="4262943" y="4590392"/>
                  <a:ext cx="442953" cy="356564"/>
                </a:xfrm>
                <a:prstGeom prst="rect">
                  <a:avLst/>
                </a:prstGeom>
                <a:noFill/>
              </p:spPr>
              <p:txBody>
                <a:bodyPr wrap="square">
                  <a:normAutofit lnSpcReduction="10000"/>
                </a:bodyPr>
                <a:lstStyle/>
                <a:p>
                  <a:pPr algn="r"/>
                  <a:endParaRPr lang="en-GB">
                    <a:solidFill>
                      <a:schemeClr val="bg1"/>
                    </a:solidFill>
                  </a:endParaRPr>
                </a:p>
              </p:txBody>
            </p:sp>
            <p:sp>
              <p:nvSpPr>
                <p:cNvPr id="60" name="Forma libre: forma 59">
                  <a:extLst>
                    <a:ext uri="{FF2B5EF4-FFF2-40B4-BE49-F238E27FC236}">
                      <a16:creationId xmlns:a16="http://schemas.microsoft.com/office/drawing/2014/main" id="{63418DB3-43DD-485C-164F-207A60BBA93D}"/>
                    </a:ext>
                  </a:extLst>
                </p:cNvPr>
                <p:cNvSpPr/>
                <p:nvPr/>
              </p:nvSpPr>
              <p:spPr>
                <a:xfrm>
                  <a:off x="4334763" y="4659210"/>
                  <a:ext cx="323850" cy="249555"/>
                </a:xfrm>
                <a:custGeom>
                  <a:avLst/>
                  <a:gdLst>
                    <a:gd name="connsiteX0" fmla="*/ 401003 w 553402"/>
                    <a:gd name="connsiteY0" fmla="*/ 0 h 324802"/>
                    <a:gd name="connsiteX1" fmla="*/ 457200 w 553402"/>
                    <a:gd name="connsiteY1" fmla="*/ 56198 h 324802"/>
                    <a:gd name="connsiteX2" fmla="*/ 381953 w 553402"/>
                    <a:gd name="connsiteY2" fmla="*/ 131445 h 324802"/>
                    <a:gd name="connsiteX3" fmla="*/ 324803 w 553402"/>
                    <a:gd name="connsiteY3" fmla="*/ 74295 h 324802"/>
                    <a:gd name="connsiteX4" fmla="*/ 229553 w 553402"/>
                    <a:gd name="connsiteY4" fmla="*/ 169545 h 324802"/>
                    <a:gd name="connsiteX5" fmla="*/ 172403 w 553402"/>
                    <a:gd name="connsiteY5" fmla="*/ 112395 h 324802"/>
                    <a:gd name="connsiteX6" fmla="*/ 0 w 553402"/>
                    <a:gd name="connsiteY6" fmla="*/ 284798 h 324802"/>
                    <a:gd name="connsiteX7" fmla="*/ 40005 w 553402"/>
                    <a:gd name="connsiteY7" fmla="*/ 324803 h 324802"/>
                    <a:gd name="connsiteX8" fmla="*/ 172403 w 553402"/>
                    <a:gd name="connsiteY8" fmla="*/ 192405 h 324802"/>
                    <a:gd name="connsiteX9" fmla="*/ 229553 w 553402"/>
                    <a:gd name="connsiteY9" fmla="*/ 249555 h 324802"/>
                    <a:gd name="connsiteX10" fmla="*/ 324803 w 553402"/>
                    <a:gd name="connsiteY10" fmla="*/ 154305 h 324802"/>
                    <a:gd name="connsiteX11" fmla="*/ 381953 w 553402"/>
                    <a:gd name="connsiteY11" fmla="*/ 211455 h 324802"/>
                    <a:gd name="connsiteX12" fmla="*/ 497205 w 553402"/>
                    <a:gd name="connsiteY12" fmla="*/ 96202 h 324802"/>
                    <a:gd name="connsiteX13" fmla="*/ 553403 w 553402"/>
                    <a:gd name="connsiteY13" fmla="*/ 152400 h 324802"/>
                    <a:gd name="connsiteX14" fmla="*/ 553403 w 553402"/>
                    <a:gd name="connsiteY14" fmla="*/ 0 h 324802"/>
                    <a:gd name="connsiteX0" fmla="*/ 401003 w 553403"/>
                    <a:gd name="connsiteY0" fmla="*/ 0 h 284798"/>
                    <a:gd name="connsiteX1" fmla="*/ 457200 w 553403"/>
                    <a:gd name="connsiteY1" fmla="*/ 56198 h 284798"/>
                    <a:gd name="connsiteX2" fmla="*/ 381953 w 553403"/>
                    <a:gd name="connsiteY2" fmla="*/ 131445 h 284798"/>
                    <a:gd name="connsiteX3" fmla="*/ 324803 w 553403"/>
                    <a:gd name="connsiteY3" fmla="*/ 74295 h 284798"/>
                    <a:gd name="connsiteX4" fmla="*/ 229553 w 553403"/>
                    <a:gd name="connsiteY4" fmla="*/ 169545 h 284798"/>
                    <a:gd name="connsiteX5" fmla="*/ 172403 w 553403"/>
                    <a:gd name="connsiteY5" fmla="*/ 112395 h 284798"/>
                    <a:gd name="connsiteX6" fmla="*/ 0 w 553403"/>
                    <a:gd name="connsiteY6" fmla="*/ 284798 h 284798"/>
                    <a:gd name="connsiteX7" fmla="*/ 172403 w 553403"/>
                    <a:gd name="connsiteY7" fmla="*/ 192405 h 284798"/>
                    <a:gd name="connsiteX8" fmla="*/ 229553 w 553403"/>
                    <a:gd name="connsiteY8" fmla="*/ 249555 h 284798"/>
                    <a:gd name="connsiteX9" fmla="*/ 324803 w 553403"/>
                    <a:gd name="connsiteY9" fmla="*/ 154305 h 284798"/>
                    <a:gd name="connsiteX10" fmla="*/ 381953 w 553403"/>
                    <a:gd name="connsiteY10" fmla="*/ 211455 h 284798"/>
                    <a:gd name="connsiteX11" fmla="*/ 497205 w 553403"/>
                    <a:gd name="connsiteY11" fmla="*/ 96202 h 284798"/>
                    <a:gd name="connsiteX12" fmla="*/ 553403 w 553403"/>
                    <a:gd name="connsiteY12" fmla="*/ 152400 h 284798"/>
                    <a:gd name="connsiteX13" fmla="*/ 553403 w 553403"/>
                    <a:gd name="connsiteY13" fmla="*/ 0 h 284798"/>
                    <a:gd name="connsiteX14" fmla="*/ 401003 w 553403"/>
                    <a:gd name="connsiteY14" fmla="*/ 0 h 284798"/>
                    <a:gd name="connsiteX0" fmla="*/ 228600 w 381000"/>
                    <a:gd name="connsiteY0" fmla="*/ 0 h 249555"/>
                    <a:gd name="connsiteX1" fmla="*/ 284797 w 381000"/>
                    <a:gd name="connsiteY1" fmla="*/ 56198 h 249555"/>
                    <a:gd name="connsiteX2" fmla="*/ 209550 w 381000"/>
                    <a:gd name="connsiteY2" fmla="*/ 131445 h 249555"/>
                    <a:gd name="connsiteX3" fmla="*/ 152400 w 381000"/>
                    <a:gd name="connsiteY3" fmla="*/ 74295 h 249555"/>
                    <a:gd name="connsiteX4" fmla="*/ 57150 w 381000"/>
                    <a:gd name="connsiteY4" fmla="*/ 169545 h 249555"/>
                    <a:gd name="connsiteX5" fmla="*/ 0 w 381000"/>
                    <a:gd name="connsiteY5" fmla="*/ 112395 h 249555"/>
                    <a:gd name="connsiteX6" fmla="*/ 0 w 381000"/>
                    <a:gd name="connsiteY6" fmla="*/ 192405 h 249555"/>
                    <a:gd name="connsiteX7" fmla="*/ 57150 w 381000"/>
                    <a:gd name="connsiteY7" fmla="*/ 249555 h 249555"/>
                    <a:gd name="connsiteX8" fmla="*/ 152400 w 381000"/>
                    <a:gd name="connsiteY8" fmla="*/ 154305 h 249555"/>
                    <a:gd name="connsiteX9" fmla="*/ 209550 w 381000"/>
                    <a:gd name="connsiteY9" fmla="*/ 211455 h 249555"/>
                    <a:gd name="connsiteX10" fmla="*/ 324802 w 381000"/>
                    <a:gd name="connsiteY10" fmla="*/ 96202 h 249555"/>
                    <a:gd name="connsiteX11" fmla="*/ 381000 w 381000"/>
                    <a:gd name="connsiteY11" fmla="*/ 152400 h 249555"/>
                    <a:gd name="connsiteX12" fmla="*/ 381000 w 381000"/>
                    <a:gd name="connsiteY12" fmla="*/ 0 h 249555"/>
                    <a:gd name="connsiteX13" fmla="*/ 228600 w 381000"/>
                    <a:gd name="connsiteY13" fmla="*/ 0 h 249555"/>
                    <a:gd name="connsiteX0" fmla="*/ 228600 w 381000"/>
                    <a:gd name="connsiteY0" fmla="*/ 0 h 249555"/>
                    <a:gd name="connsiteX1" fmla="*/ 284797 w 381000"/>
                    <a:gd name="connsiteY1" fmla="*/ 56198 h 249555"/>
                    <a:gd name="connsiteX2" fmla="*/ 209550 w 381000"/>
                    <a:gd name="connsiteY2" fmla="*/ 131445 h 249555"/>
                    <a:gd name="connsiteX3" fmla="*/ 152400 w 381000"/>
                    <a:gd name="connsiteY3" fmla="*/ 74295 h 249555"/>
                    <a:gd name="connsiteX4" fmla="*/ 57150 w 381000"/>
                    <a:gd name="connsiteY4" fmla="*/ 169545 h 249555"/>
                    <a:gd name="connsiteX5" fmla="*/ 0 w 381000"/>
                    <a:gd name="connsiteY5" fmla="*/ 192405 h 249555"/>
                    <a:gd name="connsiteX6" fmla="*/ 57150 w 381000"/>
                    <a:gd name="connsiteY6" fmla="*/ 249555 h 249555"/>
                    <a:gd name="connsiteX7" fmla="*/ 152400 w 381000"/>
                    <a:gd name="connsiteY7" fmla="*/ 154305 h 249555"/>
                    <a:gd name="connsiteX8" fmla="*/ 209550 w 381000"/>
                    <a:gd name="connsiteY8" fmla="*/ 211455 h 249555"/>
                    <a:gd name="connsiteX9" fmla="*/ 324802 w 381000"/>
                    <a:gd name="connsiteY9" fmla="*/ 96202 h 249555"/>
                    <a:gd name="connsiteX10" fmla="*/ 381000 w 381000"/>
                    <a:gd name="connsiteY10" fmla="*/ 152400 h 249555"/>
                    <a:gd name="connsiteX11" fmla="*/ 381000 w 381000"/>
                    <a:gd name="connsiteY11" fmla="*/ 0 h 249555"/>
                    <a:gd name="connsiteX12" fmla="*/ 228600 w 381000"/>
                    <a:gd name="connsiteY12" fmla="*/ 0 h 249555"/>
                    <a:gd name="connsiteX0" fmla="*/ 171450 w 323850"/>
                    <a:gd name="connsiteY0" fmla="*/ 0 h 249555"/>
                    <a:gd name="connsiteX1" fmla="*/ 227647 w 323850"/>
                    <a:gd name="connsiteY1" fmla="*/ 56198 h 249555"/>
                    <a:gd name="connsiteX2" fmla="*/ 152400 w 323850"/>
                    <a:gd name="connsiteY2" fmla="*/ 131445 h 249555"/>
                    <a:gd name="connsiteX3" fmla="*/ 95250 w 323850"/>
                    <a:gd name="connsiteY3" fmla="*/ 74295 h 249555"/>
                    <a:gd name="connsiteX4" fmla="*/ 0 w 323850"/>
                    <a:gd name="connsiteY4" fmla="*/ 169545 h 249555"/>
                    <a:gd name="connsiteX5" fmla="*/ 0 w 323850"/>
                    <a:gd name="connsiteY5" fmla="*/ 249555 h 249555"/>
                    <a:gd name="connsiteX6" fmla="*/ 95250 w 323850"/>
                    <a:gd name="connsiteY6" fmla="*/ 154305 h 249555"/>
                    <a:gd name="connsiteX7" fmla="*/ 152400 w 323850"/>
                    <a:gd name="connsiteY7" fmla="*/ 211455 h 249555"/>
                    <a:gd name="connsiteX8" fmla="*/ 267652 w 323850"/>
                    <a:gd name="connsiteY8" fmla="*/ 96202 h 249555"/>
                    <a:gd name="connsiteX9" fmla="*/ 323850 w 323850"/>
                    <a:gd name="connsiteY9" fmla="*/ 152400 h 249555"/>
                    <a:gd name="connsiteX10" fmla="*/ 323850 w 323850"/>
                    <a:gd name="connsiteY10" fmla="*/ 0 h 249555"/>
                    <a:gd name="connsiteX11" fmla="*/ 171450 w 323850"/>
                    <a:gd name="connsiteY11" fmla="*/ 0 h 249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3850" h="249555">
                      <a:moveTo>
                        <a:pt x="171450" y="0"/>
                      </a:moveTo>
                      <a:lnTo>
                        <a:pt x="227647" y="56198"/>
                      </a:lnTo>
                      <a:lnTo>
                        <a:pt x="152400" y="131445"/>
                      </a:lnTo>
                      <a:lnTo>
                        <a:pt x="95250" y="74295"/>
                      </a:lnTo>
                      <a:lnTo>
                        <a:pt x="0" y="169545"/>
                      </a:lnTo>
                      <a:lnTo>
                        <a:pt x="0" y="249555"/>
                      </a:lnTo>
                      <a:lnTo>
                        <a:pt x="95250" y="154305"/>
                      </a:lnTo>
                      <a:lnTo>
                        <a:pt x="152400" y="211455"/>
                      </a:lnTo>
                      <a:lnTo>
                        <a:pt x="267652" y="96202"/>
                      </a:lnTo>
                      <a:lnTo>
                        <a:pt x="323850" y="152400"/>
                      </a:lnTo>
                      <a:lnTo>
                        <a:pt x="323850" y="0"/>
                      </a:lnTo>
                      <a:lnTo>
                        <a:pt x="171450" y="0"/>
                      </a:lnTo>
                      <a:close/>
                    </a:path>
                  </a:pathLst>
                </a:custGeom>
                <a:solidFill>
                  <a:schemeClr val="bg1"/>
                </a:solidFill>
                <a:ln w="9525" cap="flat">
                  <a:noFill/>
                  <a:prstDash val="solid"/>
                  <a:miter/>
                </a:ln>
              </p:spPr>
              <p:txBody>
                <a:bodyPr rtlCol="0" anchor="ctr"/>
                <a:lstStyle/>
                <a:p>
                  <a:endParaRPr lang="en-GB"/>
                </a:p>
              </p:txBody>
            </p:sp>
          </p:grpSp>
          <p:sp>
            <p:nvSpPr>
              <p:cNvPr id="61" name="CuadroTexto 60">
                <a:extLst>
                  <a:ext uri="{FF2B5EF4-FFF2-40B4-BE49-F238E27FC236}">
                    <a16:creationId xmlns:a16="http://schemas.microsoft.com/office/drawing/2014/main" id="{02ACF605-6410-AB74-5305-5036EA00D98F}"/>
                  </a:ext>
                </a:extLst>
              </p:cNvPr>
              <p:cNvSpPr txBox="1"/>
              <p:nvPr/>
            </p:nvSpPr>
            <p:spPr>
              <a:xfrm>
                <a:off x="7965634" y="2168851"/>
                <a:ext cx="1677347" cy="457204"/>
              </a:xfrm>
              <a:prstGeom prst="rect">
                <a:avLst/>
              </a:prstGeom>
              <a:solidFill>
                <a:schemeClr val="accent4">
                  <a:lumMod val="20000"/>
                  <a:lumOff val="80000"/>
                </a:schemeClr>
              </a:solidFill>
              <a:ln w="3175">
                <a:solidFill>
                  <a:schemeClr val="bg2">
                    <a:lumMod val="75000"/>
                  </a:schemeClr>
                </a:solidFill>
              </a:ln>
              <a:effectLst/>
            </p:spPr>
            <p:txBody>
              <a:bodyPr wrap="square" anchor="ctr">
                <a:normAutofit/>
              </a:bodyPr>
              <a:lstStyle>
                <a:defPPr>
                  <a:defRPr lang="en-US"/>
                </a:defPPr>
                <a:lvl1pPr algn="ctr"/>
              </a:lstStyle>
              <a:p>
                <a:pPr algn="r"/>
                <a:r>
                  <a:rPr lang="en-GB"/>
                  <a:t>NE Spain</a:t>
                </a:r>
              </a:p>
            </p:txBody>
          </p:sp>
          <p:pic>
            <p:nvPicPr>
              <p:cNvPr id="62" name="Gráfico 61" descr="Brújula con relleno sólido">
                <a:extLst>
                  <a:ext uri="{FF2B5EF4-FFF2-40B4-BE49-F238E27FC236}">
                    <a16:creationId xmlns:a16="http://schemas.microsoft.com/office/drawing/2014/main" id="{6730CFC4-63EE-992B-F916-7ACC485AFA7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074657" y="2160626"/>
                <a:ext cx="477982" cy="477982"/>
              </a:xfrm>
              <a:prstGeom prst="rect">
                <a:avLst/>
              </a:prstGeom>
            </p:spPr>
          </p:pic>
          <p:grpSp>
            <p:nvGrpSpPr>
              <p:cNvPr id="96" name="Grupo 95">
                <a:extLst>
                  <a:ext uri="{FF2B5EF4-FFF2-40B4-BE49-F238E27FC236}">
                    <a16:creationId xmlns:a16="http://schemas.microsoft.com/office/drawing/2014/main" id="{142A35B7-9DFF-B1B6-DFD0-38A1DAF46BEF}"/>
                  </a:ext>
                </a:extLst>
              </p:cNvPr>
              <p:cNvGrpSpPr/>
              <p:nvPr/>
            </p:nvGrpSpPr>
            <p:grpSpPr>
              <a:xfrm>
                <a:off x="10038705" y="1033701"/>
                <a:ext cx="2106279" cy="4656485"/>
                <a:chOff x="10038705" y="1033701"/>
                <a:chExt cx="2106279" cy="4656485"/>
              </a:xfrm>
            </p:grpSpPr>
            <p:sp>
              <p:nvSpPr>
                <p:cNvPr id="92" name="Rectángulo 91">
                  <a:extLst>
                    <a:ext uri="{FF2B5EF4-FFF2-40B4-BE49-F238E27FC236}">
                      <a16:creationId xmlns:a16="http://schemas.microsoft.com/office/drawing/2014/main" id="{9E2AC8CD-2F2C-770A-A7B5-778FBCE04396}"/>
                    </a:ext>
                  </a:extLst>
                </p:cNvPr>
                <p:cNvSpPr/>
                <p:nvPr/>
              </p:nvSpPr>
              <p:spPr>
                <a:xfrm>
                  <a:off x="10069623" y="1741588"/>
                  <a:ext cx="2053617" cy="3948598"/>
                </a:xfrm>
                <a:prstGeom prst="rect">
                  <a:avLst/>
                </a:prstGeom>
                <a:solidFill>
                  <a:srgbClr val="EBEBEB">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grpSp>
              <p:nvGrpSpPr>
                <p:cNvPr id="3" name="Grupo 2">
                  <a:extLst>
                    <a:ext uri="{FF2B5EF4-FFF2-40B4-BE49-F238E27FC236}">
                      <a16:creationId xmlns:a16="http://schemas.microsoft.com/office/drawing/2014/main" id="{457D7571-17AD-510F-02C0-D6071DC3B67D}"/>
                    </a:ext>
                  </a:extLst>
                </p:cNvPr>
                <p:cNvGrpSpPr/>
                <p:nvPr/>
              </p:nvGrpSpPr>
              <p:grpSpPr>
                <a:xfrm>
                  <a:off x="10106242" y="1852177"/>
                  <a:ext cx="2017751" cy="3524042"/>
                  <a:chOff x="8161412" y="1412029"/>
                  <a:chExt cx="2017751" cy="3524042"/>
                </a:xfrm>
              </p:grpSpPr>
              <p:sp>
                <p:nvSpPr>
                  <p:cNvPr id="4" name="CuadroTexto 3">
                    <a:extLst>
                      <a:ext uri="{FF2B5EF4-FFF2-40B4-BE49-F238E27FC236}">
                        <a16:creationId xmlns:a16="http://schemas.microsoft.com/office/drawing/2014/main" id="{4339340A-F82F-FFA7-7E45-B3795C86BB5B}"/>
                      </a:ext>
                    </a:extLst>
                  </p:cNvPr>
                  <p:cNvSpPr txBox="1"/>
                  <p:nvPr/>
                </p:nvSpPr>
                <p:spPr>
                  <a:xfrm>
                    <a:off x="8306626" y="1412029"/>
                    <a:ext cx="1872537" cy="3524042"/>
                  </a:xfrm>
                  <a:prstGeom prst="rect">
                    <a:avLst/>
                  </a:prstGeom>
                  <a:noFill/>
                </p:spPr>
                <p:txBody>
                  <a:bodyPr wrap="square">
                    <a:spAutoFit/>
                  </a:bodyPr>
                  <a:lstStyle/>
                  <a:p>
                    <a:pPr>
                      <a:spcAft>
                        <a:spcPts val="600"/>
                      </a:spcAft>
                      <a:buNone/>
                    </a:pPr>
                    <a:r>
                      <a:rPr lang="en-US" sz="1600" kern="100" dirty="0">
                        <a:latin typeface="Arial" panose="020B0604020202020204" pitchFamily="34" charset="0"/>
                        <a:ea typeface="Aptos" panose="020B0004020202020204" pitchFamily="34" charset="0"/>
                        <a:cs typeface="Times New Roman" panose="02020603050405020304" pitchFamily="18" charset="0"/>
                      </a:rPr>
                      <a:t>Alcohol</a:t>
                    </a:r>
                  </a:p>
                  <a:p>
                    <a:pPr>
                      <a:spcAft>
                        <a:spcPts val="600"/>
                      </a:spcAft>
                      <a:buNone/>
                    </a:pPr>
                    <a:r>
                      <a:rPr lang="en-US" sz="1600" kern="100" dirty="0">
                        <a:latin typeface="Arial" panose="020B0604020202020204" pitchFamily="34" charset="0"/>
                        <a:ea typeface="Aptos" panose="020B0004020202020204" pitchFamily="34" charset="0"/>
                        <a:cs typeface="Times New Roman" panose="02020603050405020304" pitchFamily="18" charset="0"/>
                      </a:rPr>
                      <a:t>Tobacco</a:t>
                    </a:r>
                  </a:p>
                  <a:p>
                    <a:pPr>
                      <a:spcAft>
                        <a:spcPts val="600"/>
                      </a:spcAft>
                      <a:buNone/>
                    </a:pPr>
                    <a:r>
                      <a:rPr lang="en-US" sz="1600" kern="100" dirty="0">
                        <a:latin typeface="Arial" panose="020B0604020202020204" pitchFamily="34" charset="0"/>
                        <a:ea typeface="Aptos" panose="020B0004020202020204" pitchFamily="34" charset="0"/>
                        <a:cs typeface="Times New Roman" panose="02020603050405020304" pitchFamily="18" charset="0"/>
                      </a:rPr>
                      <a:t>Human </a:t>
                    </a:r>
                    <a:r>
                      <a:rPr lang="en-US" sz="1600" kern="100" dirty="0" err="1">
                        <a:latin typeface="Arial" panose="020B0604020202020204" pitchFamily="34" charset="0"/>
                        <a:ea typeface="Aptos" panose="020B0004020202020204" pitchFamily="34" charset="0"/>
                        <a:cs typeface="Times New Roman" panose="02020603050405020304" pitchFamily="18" charset="0"/>
                      </a:rPr>
                      <a:t>Papilomavirus</a:t>
                    </a:r>
                    <a:r>
                      <a:rPr lang="en-US" sz="1600" kern="100" dirty="0">
                        <a:latin typeface="Arial" panose="020B0604020202020204" pitchFamily="34" charset="0"/>
                        <a:ea typeface="Aptos" panose="020B0004020202020204" pitchFamily="34" charset="0"/>
                        <a:cs typeface="Times New Roman" panose="02020603050405020304" pitchFamily="18" charset="0"/>
                      </a:rPr>
                      <a:t> (HPV</a:t>
                    </a:r>
                    <a:r>
                      <a:rPr lang="en-US" sz="1600" kern="100">
                        <a:latin typeface="Arial" panose="020B0604020202020204" pitchFamily="34" charset="0"/>
                        <a:ea typeface="Aptos" panose="020B0004020202020204" pitchFamily="34" charset="0"/>
                        <a:cs typeface="Times New Roman" panose="02020603050405020304" pitchFamily="18" charset="0"/>
                      </a:rPr>
                      <a:t>), especially </a:t>
                    </a:r>
                    <a:r>
                      <a:rPr lang="en-US" sz="1600" kern="100" dirty="0">
                        <a:latin typeface="Arial" panose="020B0604020202020204" pitchFamily="34" charset="0"/>
                        <a:ea typeface="Aptos" panose="020B0004020202020204" pitchFamily="34" charset="0"/>
                        <a:cs typeface="Times New Roman" panose="02020603050405020304" pitchFamily="18" charset="0"/>
                      </a:rPr>
                      <a:t>in oropharyngeal cancer</a:t>
                    </a:r>
                  </a:p>
                  <a:p>
                    <a:pPr>
                      <a:spcAft>
                        <a:spcPts val="600"/>
                      </a:spcAft>
                      <a:buNone/>
                    </a:pPr>
                    <a:r>
                      <a:rPr lang="en-US" sz="1600" kern="100" dirty="0">
                        <a:latin typeface="Arial" panose="020B0604020202020204" pitchFamily="34" charset="0"/>
                        <a:ea typeface="Aptos" panose="020B0004020202020204" pitchFamily="34" charset="0"/>
                        <a:cs typeface="Times New Roman" panose="02020603050405020304" pitchFamily="18" charset="0"/>
                      </a:rPr>
                      <a:t>Others: </a:t>
                    </a:r>
                    <a:r>
                      <a:rPr lang="en-GB" sz="1600" kern="100" dirty="0">
                        <a:latin typeface="Arial" panose="020B0604020202020204" pitchFamily="34" charset="0"/>
                        <a:ea typeface="Aptos" panose="020B0004020202020204" pitchFamily="34" charset="0"/>
                        <a:cs typeface="Times New Roman" panose="02020603050405020304" pitchFamily="18" charset="0"/>
                      </a:rPr>
                      <a:t>radiation exposure, chronic infection, poor oral hygiene, poor nutrition, and betel nut chewing </a:t>
                    </a:r>
                    <a:endParaRPr lang="en-US" sz="1600" kern="100" dirty="0">
                      <a:latin typeface="Arial" panose="020B0604020202020204" pitchFamily="34" charset="0"/>
                      <a:ea typeface="Aptos" panose="020B0004020202020204" pitchFamily="34" charset="0"/>
                      <a:cs typeface="Times New Roman" panose="02020603050405020304" pitchFamily="18" charset="0"/>
                    </a:endParaRPr>
                  </a:p>
                </p:txBody>
              </p:sp>
              <p:grpSp>
                <p:nvGrpSpPr>
                  <p:cNvPr id="27" name="Grupo 26">
                    <a:extLst>
                      <a:ext uri="{FF2B5EF4-FFF2-40B4-BE49-F238E27FC236}">
                        <a16:creationId xmlns:a16="http://schemas.microsoft.com/office/drawing/2014/main" id="{ABE3AF06-E399-EBF0-BF8C-833632068205}"/>
                      </a:ext>
                    </a:extLst>
                  </p:cNvPr>
                  <p:cNvGrpSpPr/>
                  <p:nvPr/>
                </p:nvGrpSpPr>
                <p:grpSpPr>
                  <a:xfrm>
                    <a:off x="8161412" y="1535989"/>
                    <a:ext cx="142460" cy="2047184"/>
                    <a:chOff x="6417640" y="2270817"/>
                    <a:chExt cx="142460" cy="2047184"/>
                  </a:xfrm>
                </p:grpSpPr>
                <p:sp>
                  <p:nvSpPr>
                    <p:cNvPr id="63" name="Rectángulo 62">
                      <a:extLst>
                        <a:ext uri="{FF2B5EF4-FFF2-40B4-BE49-F238E27FC236}">
                          <a16:creationId xmlns:a16="http://schemas.microsoft.com/office/drawing/2014/main" id="{9812B976-D12C-A450-6AB9-B7008BEEE40D}"/>
                        </a:ext>
                      </a:extLst>
                    </p:cNvPr>
                    <p:cNvSpPr/>
                    <p:nvPr/>
                  </p:nvSpPr>
                  <p:spPr>
                    <a:xfrm>
                      <a:off x="6417640" y="2270817"/>
                      <a:ext cx="142460" cy="14246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ángulo 69">
                      <a:extLst>
                        <a:ext uri="{FF2B5EF4-FFF2-40B4-BE49-F238E27FC236}">
                          <a16:creationId xmlns:a16="http://schemas.microsoft.com/office/drawing/2014/main" id="{47067A19-1B39-8293-F57F-E8E15BA8CF04}"/>
                        </a:ext>
                      </a:extLst>
                    </p:cNvPr>
                    <p:cNvSpPr/>
                    <p:nvPr/>
                  </p:nvSpPr>
                  <p:spPr>
                    <a:xfrm>
                      <a:off x="6417640" y="2595587"/>
                      <a:ext cx="142460" cy="14246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Rectángulo 79">
                      <a:extLst>
                        <a:ext uri="{FF2B5EF4-FFF2-40B4-BE49-F238E27FC236}">
                          <a16:creationId xmlns:a16="http://schemas.microsoft.com/office/drawing/2014/main" id="{BF9717CC-AEEA-7ABC-939E-E84F20EBE51D}"/>
                        </a:ext>
                      </a:extLst>
                    </p:cNvPr>
                    <p:cNvSpPr/>
                    <p:nvPr/>
                  </p:nvSpPr>
                  <p:spPr>
                    <a:xfrm>
                      <a:off x="6417640" y="2885632"/>
                      <a:ext cx="142460" cy="14246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ángulo 84">
                      <a:extLst>
                        <a:ext uri="{FF2B5EF4-FFF2-40B4-BE49-F238E27FC236}">
                          <a16:creationId xmlns:a16="http://schemas.microsoft.com/office/drawing/2014/main" id="{F38541DD-060B-7E24-E6BB-BD4AEB484B7C}"/>
                        </a:ext>
                      </a:extLst>
                    </p:cNvPr>
                    <p:cNvSpPr/>
                    <p:nvPr/>
                  </p:nvSpPr>
                  <p:spPr>
                    <a:xfrm>
                      <a:off x="6417640" y="4175541"/>
                      <a:ext cx="142460" cy="14246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95" name="CuadroTexto 94">
                  <a:extLst>
                    <a:ext uri="{FF2B5EF4-FFF2-40B4-BE49-F238E27FC236}">
                      <a16:creationId xmlns:a16="http://schemas.microsoft.com/office/drawing/2014/main" id="{051612D9-D034-C8D6-8D0C-33A1628E3C9C}"/>
                    </a:ext>
                  </a:extLst>
                </p:cNvPr>
                <p:cNvSpPr txBox="1"/>
                <p:nvPr/>
              </p:nvSpPr>
              <p:spPr>
                <a:xfrm>
                  <a:off x="10038705" y="1033701"/>
                  <a:ext cx="2106279" cy="707886"/>
                </a:xfrm>
                <a:prstGeom prst="rect">
                  <a:avLst/>
                </a:prstGeom>
                <a:solidFill>
                  <a:schemeClr val="accent1"/>
                </a:solidFill>
              </p:spPr>
              <p:txBody>
                <a:bodyPr wrap="square">
                  <a:spAutoFit/>
                </a:bodyPr>
                <a:lstStyle/>
                <a:p>
                  <a:pPr marL="182563"/>
                  <a:r>
                    <a:rPr lang="en-US" sz="2000">
                      <a:solidFill>
                        <a:schemeClr val="bg1"/>
                      </a:solidFill>
                      <a:effectLst/>
                      <a:ea typeface="Aptos" panose="020B0004020202020204" pitchFamily="34" charset="0"/>
                      <a:cs typeface="Arial" panose="020B0604020202020204" pitchFamily="34" charset="0"/>
                    </a:rPr>
                    <a:t>HNC Risk Factors</a:t>
                  </a:r>
                  <a:r>
                    <a:rPr lang="en-US" sz="2000" baseline="30000">
                      <a:solidFill>
                        <a:schemeClr val="bg1"/>
                      </a:solidFill>
                      <a:effectLst/>
                      <a:ea typeface="Aptos" panose="020B0004020202020204" pitchFamily="34" charset="0"/>
                      <a:cs typeface="Arial" panose="020B0604020202020204" pitchFamily="34" charset="0"/>
                    </a:rPr>
                    <a:t>4</a:t>
                  </a:r>
                  <a:endParaRPr lang="en-GB" sz="2000" baseline="30000">
                    <a:solidFill>
                      <a:schemeClr val="bg1"/>
                    </a:solidFill>
                  </a:endParaRPr>
                </a:p>
              </p:txBody>
            </p:sp>
          </p:grpSp>
          <p:grpSp>
            <p:nvGrpSpPr>
              <p:cNvPr id="99" name="Grupo 98">
                <a:extLst>
                  <a:ext uri="{FF2B5EF4-FFF2-40B4-BE49-F238E27FC236}">
                    <a16:creationId xmlns:a16="http://schemas.microsoft.com/office/drawing/2014/main" id="{0A22E299-20EF-94DB-C706-3AF41ADF8853}"/>
                  </a:ext>
                </a:extLst>
              </p:cNvPr>
              <p:cNvGrpSpPr/>
              <p:nvPr/>
            </p:nvGrpSpPr>
            <p:grpSpPr>
              <a:xfrm>
                <a:off x="267220" y="1008329"/>
                <a:ext cx="2707848" cy="4665535"/>
                <a:chOff x="267220" y="1008329"/>
                <a:chExt cx="2707848" cy="4665535"/>
              </a:xfrm>
            </p:grpSpPr>
            <p:sp>
              <p:nvSpPr>
                <p:cNvPr id="5" name="CuadroTexto 4">
                  <a:extLst>
                    <a:ext uri="{FF2B5EF4-FFF2-40B4-BE49-F238E27FC236}">
                      <a16:creationId xmlns:a16="http://schemas.microsoft.com/office/drawing/2014/main" id="{46EC0521-7124-3CDB-90DE-A424A47BA9B1}"/>
                    </a:ext>
                  </a:extLst>
                </p:cNvPr>
                <p:cNvSpPr txBox="1"/>
                <p:nvPr/>
              </p:nvSpPr>
              <p:spPr>
                <a:xfrm>
                  <a:off x="302239" y="2112366"/>
                  <a:ext cx="2381496" cy="3561498"/>
                </a:xfrm>
                <a:prstGeom prst="rect">
                  <a:avLst/>
                </a:prstGeom>
                <a:solidFill>
                  <a:srgbClr val="EBEBEB">
                    <a:alpha val="50000"/>
                  </a:srgbClr>
                </a:solidFill>
                <a:ln w="12700">
                  <a:noFill/>
                </a:ln>
                <a:effectLst/>
              </p:spPr>
              <p:txBody>
                <a:bodyPr wrap="square" anchor="ctr">
                  <a:normAutofit/>
                </a:bodyPr>
                <a:lstStyle>
                  <a:defPPr>
                    <a:defRPr lang="en-US"/>
                  </a:defPPr>
                  <a:lvl1pPr algn="ctr"/>
                </a:lstStyle>
                <a:p>
                  <a:pPr algn="l"/>
                  <a:endParaRPr lang="en-GB"/>
                </a:p>
              </p:txBody>
            </p:sp>
            <p:sp>
              <p:nvSpPr>
                <p:cNvPr id="29" name="CuadroTexto 28">
                  <a:extLst>
                    <a:ext uri="{FF2B5EF4-FFF2-40B4-BE49-F238E27FC236}">
                      <a16:creationId xmlns:a16="http://schemas.microsoft.com/office/drawing/2014/main" id="{1872AF4B-5E94-0873-1941-BDD4EAE3E3CA}"/>
                    </a:ext>
                  </a:extLst>
                </p:cNvPr>
                <p:cNvSpPr txBox="1"/>
                <p:nvPr/>
              </p:nvSpPr>
              <p:spPr>
                <a:xfrm>
                  <a:off x="267220" y="1008329"/>
                  <a:ext cx="2425615" cy="1015663"/>
                </a:xfrm>
                <a:prstGeom prst="rect">
                  <a:avLst/>
                </a:prstGeom>
                <a:solidFill>
                  <a:schemeClr val="accent1"/>
                </a:solidFill>
              </p:spPr>
              <p:txBody>
                <a:bodyPr wrap="square">
                  <a:spAutoFit/>
                </a:bodyPr>
                <a:lstStyle/>
                <a:p>
                  <a:pPr marL="182563"/>
                  <a:r>
                    <a:rPr lang="en-US" sz="2000">
                      <a:solidFill>
                        <a:schemeClr val="bg1"/>
                      </a:solidFill>
                      <a:effectLst/>
                      <a:ea typeface="Aptos" panose="020B0004020202020204" pitchFamily="34" charset="0"/>
                      <a:cs typeface="Arial" panose="020B0604020202020204" pitchFamily="34" charset="0"/>
                    </a:rPr>
                    <a:t>Incidence and Mortality in Spain</a:t>
                  </a:r>
                </a:p>
                <a:p>
                  <a:pPr marL="182563"/>
                  <a:r>
                    <a:rPr lang="en-US" sz="2000">
                      <a:solidFill>
                        <a:schemeClr val="bg1"/>
                      </a:solidFill>
                      <a:effectLst/>
                      <a:ea typeface="Aptos" panose="020B0004020202020204" pitchFamily="34" charset="0"/>
                      <a:cs typeface="Arial" panose="020B0604020202020204" pitchFamily="34" charset="0"/>
                    </a:rPr>
                    <a:t>(REDECAN)</a:t>
                  </a:r>
                  <a:r>
                    <a:rPr lang="en-US" sz="2000" baseline="30000">
                      <a:solidFill>
                        <a:schemeClr val="bg1"/>
                      </a:solidFill>
                      <a:effectLst/>
                      <a:ea typeface="Aptos" panose="020B0004020202020204" pitchFamily="34" charset="0"/>
                      <a:cs typeface="Arial" panose="020B0604020202020204" pitchFamily="34" charset="0"/>
                    </a:rPr>
                    <a:t>1, 2</a:t>
                  </a:r>
                  <a:endParaRPr lang="en-GB" sz="2000" baseline="30000">
                    <a:solidFill>
                      <a:schemeClr val="bg1"/>
                    </a:solidFill>
                  </a:endParaRPr>
                </a:p>
              </p:txBody>
            </p:sp>
            <p:sp>
              <p:nvSpPr>
                <p:cNvPr id="64" name="CuadroTexto 63">
                  <a:extLst>
                    <a:ext uri="{FF2B5EF4-FFF2-40B4-BE49-F238E27FC236}">
                      <a16:creationId xmlns:a16="http://schemas.microsoft.com/office/drawing/2014/main" id="{208F9696-7FF9-A22E-C603-31F8667B0DF0}"/>
                    </a:ext>
                  </a:extLst>
                </p:cNvPr>
                <p:cNvSpPr txBox="1"/>
                <p:nvPr/>
              </p:nvSpPr>
              <p:spPr>
                <a:xfrm>
                  <a:off x="442368" y="2414924"/>
                  <a:ext cx="1997904" cy="707886"/>
                </a:xfrm>
                <a:prstGeom prst="rect">
                  <a:avLst/>
                </a:prstGeom>
                <a:noFill/>
              </p:spPr>
              <p:txBody>
                <a:bodyPr wrap="square">
                  <a:spAutoFit/>
                </a:bodyPr>
                <a:lstStyle/>
                <a:p>
                  <a:r>
                    <a:rPr lang="en-US" sz="2000" b="1">
                      <a:effectLst/>
                      <a:ea typeface="Aptos" panose="020B0004020202020204" pitchFamily="34" charset="0"/>
                      <a:cs typeface="Arial" panose="020B0604020202020204" pitchFamily="34" charset="0"/>
                    </a:rPr>
                    <a:t>CIR, crude incidence rate </a:t>
                  </a:r>
                  <a:endParaRPr lang="en-GB" sz="2000" b="1"/>
                </a:p>
              </p:txBody>
            </p:sp>
            <p:sp>
              <p:nvSpPr>
                <p:cNvPr id="65" name="CuadroTexto 64">
                  <a:extLst>
                    <a:ext uri="{FF2B5EF4-FFF2-40B4-BE49-F238E27FC236}">
                      <a16:creationId xmlns:a16="http://schemas.microsoft.com/office/drawing/2014/main" id="{7741865B-41D5-F35B-9C67-AE59243D3014}"/>
                    </a:ext>
                  </a:extLst>
                </p:cNvPr>
                <p:cNvSpPr txBox="1"/>
                <p:nvPr/>
              </p:nvSpPr>
              <p:spPr>
                <a:xfrm>
                  <a:off x="442368" y="3079069"/>
                  <a:ext cx="2298221" cy="890514"/>
                </a:xfrm>
                <a:prstGeom prst="rect">
                  <a:avLst/>
                </a:prstGeom>
                <a:noFill/>
                <a:ln>
                  <a:noFill/>
                </a:ln>
              </p:spPr>
              <p:txBody>
                <a:bodyPr wrap="square">
                  <a:normAutofit/>
                </a:bodyPr>
                <a:lstStyle>
                  <a:defPPr>
                    <a:defRPr lang="en-US"/>
                  </a:defPPr>
                  <a:lvl1pPr>
                    <a:defRPr sz="2800">
                      <a:solidFill>
                        <a:schemeClr val="accent3"/>
                      </a:solidFill>
                    </a:defRPr>
                  </a:lvl1pPr>
                </a:lstStyle>
                <a:p>
                  <a:r>
                    <a:rPr lang="en-GB" sz="1600">
                      <a:solidFill>
                        <a:schemeClr val="tx1"/>
                      </a:solidFill>
                    </a:rPr>
                    <a:t>New cases / </a:t>
                  </a:r>
                  <a:r>
                    <a:rPr lang="en-GB" sz="1600"/>
                    <a:t>100,000 </a:t>
                  </a:r>
                </a:p>
                <a:p>
                  <a:r>
                    <a:rPr lang="en-GB" sz="1600">
                      <a:solidFill>
                        <a:schemeClr val="tx1"/>
                      </a:solidFill>
                    </a:rPr>
                    <a:t>inhabitants-year</a:t>
                  </a:r>
                </a:p>
              </p:txBody>
            </p:sp>
            <p:sp>
              <p:nvSpPr>
                <p:cNvPr id="66" name="CuadroTexto 65">
                  <a:extLst>
                    <a:ext uri="{FF2B5EF4-FFF2-40B4-BE49-F238E27FC236}">
                      <a16:creationId xmlns:a16="http://schemas.microsoft.com/office/drawing/2014/main" id="{935CA486-02EB-0286-B532-96B356D936B2}"/>
                    </a:ext>
                  </a:extLst>
                </p:cNvPr>
                <p:cNvSpPr txBox="1"/>
                <p:nvPr/>
              </p:nvSpPr>
              <p:spPr>
                <a:xfrm>
                  <a:off x="442368" y="3766637"/>
                  <a:ext cx="1769435" cy="338554"/>
                </a:xfrm>
                <a:prstGeom prst="rect">
                  <a:avLst/>
                </a:prstGeom>
                <a:noFill/>
              </p:spPr>
              <p:txBody>
                <a:bodyPr wrap="square">
                  <a:spAutoFit/>
                </a:bodyPr>
                <a:lstStyle/>
                <a:p>
                  <a:r>
                    <a:rPr lang="en-US" sz="1600">
                      <a:effectLst/>
                      <a:ea typeface="Aptos" panose="020B0004020202020204" pitchFamily="34" charset="0"/>
                      <a:cs typeface="Arial" panose="020B0604020202020204" pitchFamily="34" charset="0"/>
                    </a:rPr>
                    <a:t>(95% CI)</a:t>
                  </a:r>
                </a:p>
              </p:txBody>
            </p:sp>
            <p:sp>
              <p:nvSpPr>
                <p:cNvPr id="67" name="CuadroTexto 66">
                  <a:extLst>
                    <a:ext uri="{FF2B5EF4-FFF2-40B4-BE49-F238E27FC236}">
                      <a16:creationId xmlns:a16="http://schemas.microsoft.com/office/drawing/2014/main" id="{2805CF85-6FE9-2AFA-468C-061D2107109F}"/>
                    </a:ext>
                  </a:extLst>
                </p:cNvPr>
                <p:cNvSpPr txBox="1"/>
                <p:nvPr/>
              </p:nvSpPr>
              <p:spPr>
                <a:xfrm>
                  <a:off x="442368" y="4176585"/>
                  <a:ext cx="2532700" cy="707886"/>
                </a:xfrm>
                <a:prstGeom prst="rect">
                  <a:avLst/>
                </a:prstGeom>
                <a:noFill/>
              </p:spPr>
              <p:txBody>
                <a:bodyPr wrap="square">
                  <a:spAutoFit/>
                </a:bodyPr>
                <a:lstStyle/>
                <a:p>
                  <a:r>
                    <a:rPr lang="en-US" sz="2000" b="1" dirty="0">
                      <a:effectLst/>
                      <a:ea typeface="Aptos" panose="020B0004020202020204" pitchFamily="34" charset="0"/>
                      <a:cs typeface="Arial" panose="020B0604020202020204" pitchFamily="34" charset="0"/>
                    </a:rPr>
                    <a:t>Crude combined mortality rate</a:t>
                  </a:r>
                  <a:r>
                    <a:rPr lang="en-US" sz="2000" b="1" baseline="30000" dirty="0">
                      <a:ea typeface="Aptos" panose="020B0004020202020204" pitchFamily="34" charset="0"/>
                      <a:cs typeface="Arial" panose="020B0604020202020204" pitchFamily="34" charset="0"/>
                    </a:rPr>
                    <a:t>3</a:t>
                  </a:r>
                  <a:r>
                    <a:rPr lang="en-US" sz="2000" b="1" dirty="0">
                      <a:effectLst/>
                      <a:ea typeface="Aptos" panose="020B0004020202020204" pitchFamily="34" charset="0"/>
                      <a:cs typeface="Arial" panose="020B0604020202020204" pitchFamily="34" charset="0"/>
                    </a:rPr>
                    <a:t> </a:t>
                  </a:r>
                  <a:endParaRPr lang="en-GB" sz="2000" b="1" dirty="0"/>
                </a:p>
              </p:txBody>
            </p:sp>
            <p:sp>
              <p:nvSpPr>
                <p:cNvPr id="68" name="CuadroTexto 67">
                  <a:extLst>
                    <a:ext uri="{FF2B5EF4-FFF2-40B4-BE49-F238E27FC236}">
                      <a16:creationId xmlns:a16="http://schemas.microsoft.com/office/drawing/2014/main" id="{1A56DC77-EF17-98C8-7FAF-A797E0B5621F}"/>
                    </a:ext>
                  </a:extLst>
                </p:cNvPr>
                <p:cNvSpPr txBox="1"/>
                <p:nvPr/>
              </p:nvSpPr>
              <p:spPr>
                <a:xfrm>
                  <a:off x="442368" y="4776379"/>
                  <a:ext cx="2293053" cy="707886"/>
                </a:xfrm>
                <a:prstGeom prst="rect">
                  <a:avLst/>
                </a:prstGeom>
                <a:noFill/>
                <a:ln>
                  <a:noFill/>
                </a:ln>
              </p:spPr>
              <p:txBody>
                <a:bodyPr wrap="square">
                  <a:normAutofit/>
                </a:bodyPr>
                <a:lstStyle>
                  <a:defPPr>
                    <a:defRPr lang="en-US"/>
                  </a:defPPr>
                  <a:lvl1pPr>
                    <a:defRPr sz="2800">
                      <a:solidFill>
                        <a:schemeClr val="accent3"/>
                      </a:solidFill>
                    </a:defRPr>
                  </a:lvl1pPr>
                </a:lstStyle>
                <a:p>
                  <a:r>
                    <a:rPr lang="en-GB" sz="1600" dirty="0">
                      <a:solidFill>
                        <a:schemeClr val="tx1"/>
                      </a:solidFill>
                    </a:rPr>
                    <a:t>New cases / </a:t>
                  </a:r>
                  <a:r>
                    <a:rPr lang="en-GB" sz="1600" dirty="0"/>
                    <a:t>100,000 </a:t>
                  </a:r>
                </a:p>
                <a:p>
                  <a:r>
                    <a:rPr lang="en-GB" sz="1600" dirty="0">
                      <a:solidFill>
                        <a:schemeClr val="tx1"/>
                      </a:solidFill>
                    </a:rPr>
                    <a:t>inhabitants-year</a:t>
                  </a:r>
                </a:p>
              </p:txBody>
            </p:sp>
            <p:sp>
              <p:nvSpPr>
                <p:cNvPr id="69" name="CuadroTexto 68">
                  <a:extLst>
                    <a:ext uri="{FF2B5EF4-FFF2-40B4-BE49-F238E27FC236}">
                      <a16:creationId xmlns:a16="http://schemas.microsoft.com/office/drawing/2014/main" id="{1EDA1809-BEA9-2772-2E56-6FF30E993B3A}"/>
                    </a:ext>
                  </a:extLst>
                </p:cNvPr>
                <p:cNvSpPr txBox="1"/>
                <p:nvPr/>
              </p:nvSpPr>
              <p:spPr>
                <a:xfrm>
                  <a:off x="442368" y="5326260"/>
                  <a:ext cx="1769435" cy="338554"/>
                </a:xfrm>
                <a:prstGeom prst="rect">
                  <a:avLst/>
                </a:prstGeom>
                <a:noFill/>
              </p:spPr>
              <p:txBody>
                <a:bodyPr wrap="square">
                  <a:spAutoFit/>
                </a:bodyPr>
                <a:lstStyle/>
                <a:p>
                  <a:r>
                    <a:rPr lang="en-US" sz="1600" dirty="0">
                      <a:effectLst/>
                      <a:ea typeface="Aptos" panose="020B0004020202020204" pitchFamily="34" charset="0"/>
                      <a:cs typeface="Arial" panose="020B0604020202020204" pitchFamily="34" charset="0"/>
                    </a:rPr>
                    <a:t>(95% CI)</a:t>
                  </a:r>
                </a:p>
              </p:txBody>
            </p:sp>
            <p:sp>
              <p:nvSpPr>
                <p:cNvPr id="97" name="Rectángulo 96">
                  <a:extLst>
                    <a:ext uri="{FF2B5EF4-FFF2-40B4-BE49-F238E27FC236}">
                      <a16:creationId xmlns:a16="http://schemas.microsoft.com/office/drawing/2014/main" id="{417C9B92-9667-F7F7-7278-8756B45BFA85}"/>
                    </a:ext>
                  </a:extLst>
                </p:cNvPr>
                <p:cNvSpPr/>
                <p:nvPr/>
              </p:nvSpPr>
              <p:spPr>
                <a:xfrm>
                  <a:off x="351674" y="2549391"/>
                  <a:ext cx="142460" cy="14246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Rectángulo 97">
                  <a:extLst>
                    <a:ext uri="{FF2B5EF4-FFF2-40B4-BE49-F238E27FC236}">
                      <a16:creationId xmlns:a16="http://schemas.microsoft.com/office/drawing/2014/main" id="{E466576A-313E-F8AE-BE51-26F8DAE5F707}"/>
                    </a:ext>
                  </a:extLst>
                </p:cNvPr>
                <p:cNvSpPr/>
                <p:nvPr/>
              </p:nvSpPr>
              <p:spPr>
                <a:xfrm>
                  <a:off x="351674" y="4280070"/>
                  <a:ext cx="142460" cy="14246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sp>
        <p:nvSpPr>
          <p:cNvPr id="7" name="Marcador de fecha 3">
            <a:extLst>
              <a:ext uri="{FF2B5EF4-FFF2-40B4-BE49-F238E27FC236}">
                <a16:creationId xmlns:a16="http://schemas.microsoft.com/office/drawing/2014/main" id="{7E147B98-1F63-AB57-9B4E-2D9EBBAD2882}"/>
              </a:ext>
            </a:extLst>
          </p:cNvPr>
          <p:cNvSpPr txBox="1">
            <a:spLocks/>
          </p:cNvSpPr>
          <p:nvPr/>
        </p:nvSpPr>
        <p:spPr>
          <a:xfrm>
            <a:off x="8097304" y="6381257"/>
            <a:ext cx="2808821"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accent1"/>
                </a:solidFill>
              </a:rPr>
              <a:t>https://doi.org/10.1007/s12094-026-04240-9</a:t>
            </a:r>
            <a:endParaRPr lang="en-GB" sz="1000" dirty="0">
              <a:solidFill>
                <a:schemeClr val="accent1"/>
              </a:solidFill>
            </a:endParaRPr>
          </a:p>
        </p:txBody>
      </p:sp>
    </p:spTree>
    <p:extLst>
      <p:ext uri="{BB962C8B-B14F-4D97-AF65-F5344CB8AC3E}">
        <p14:creationId xmlns:p14="http://schemas.microsoft.com/office/powerpoint/2010/main" val="658025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7EB8EC-8B5E-6452-84A1-24B99457AE07}"/>
              </a:ext>
            </a:extLst>
          </p:cNvPr>
          <p:cNvSpPr>
            <a:spLocks noGrp="1"/>
          </p:cNvSpPr>
          <p:nvPr>
            <p:ph type="title"/>
          </p:nvPr>
        </p:nvSpPr>
        <p:spPr/>
        <p:txBody>
          <a:bodyPr anchor="ctr"/>
          <a:lstStyle/>
          <a:p>
            <a:r>
              <a:rPr lang="es-ES" dirty="0" err="1"/>
              <a:t>Recommendations</a:t>
            </a:r>
            <a:r>
              <a:rPr lang="es-ES" dirty="0"/>
              <a:t> </a:t>
            </a:r>
            <a:r>
              <a:rPr lang="es-ES" err="1"/>
              <a:t>for</a:t>
            </a:r>
            <a:r>
              <a:rPr lang="es-ES"/>
              <a:t> </a:t>
            </a:r>
            <a:r>
              <a:rPr lang="es-ES">
                <a:solidFill>
                  <a:schemeClr val="accent3"/>
                </a:solidFill>
              </a:rPr>
              <a:t>Diagnosis</a:t>
            </a:r>
            <a:endParaRPr lang="en-GB" dirty="0">
              <a:solidFill>
                <a:schemeClr val="accent3"/>
              </a:solidFill>
            </a:endParaRPr>
          </a:p>
        </p:txBody>
      </p:sp>
      <p:graphicFrame>
        <p:nvGraphicFramePr>
          <p:cNvPr id="5" name="Tabla 4">
            <a:extLst>
              <a:ext uri="{FF2B5EF4-FFF2-40B4-BE49-F238E27FC236}">
                <a16:creationId xmlns:a16="http://schemas.microsoft.com/office/drawing/2014/main" id="{59F13E9F-F19E-02FC-2C5B-00544A810CDD}"/>
              </a:ext>
            </a:extLst>
          </p:cNvPr>
          <p:cNvGraphicFramePr>
            <a:graphicFrameLocks noGrp="1"/>
          </p:cNvGraphicFramePr>
          <p:nvPr>
            <p:extLst>
              <p:ext uri="{D42A27DB-BD31-4B8C-83A1-F6EECF244321}">
                <p14:modId xmlns:p14="http://schemas.microsoft.com/office/powerpoint/2010/main" val="478109764"/>
              </p:ext>
            </p:extLst>
          </p:nvPr>
        </p:nvGraphicFramePr>
        <p:xfrm>
          <a:off x="492977" y="1144517"/>
          <a:ext cx="11544694" cy="5087393"/>
        </p:xfrm>
        <a:graphic>
          <a:graphicData uri="http://schemas.openxmlformats.org/drawingml/2006/table">
            <a:tbl>
              <a:tblPr firstRow="1" firstCol="1" bandRow="1">
                <a:effectLst/>
                <a:tableStyleId>{2D5ABB26-0587-4C30-8999-92F81FD0307C}</a:tableStyleId>
              </a:tblPr>
              <a:tblGrid>
                <a:gridCol w="10718260">
                  <a:extLst>
                    <a:ext uri="{9D8B030D-6E8A-4147-A177-3AD203B41FA5}">
                      <a16:colId xmlns:a16="http://schemas.microsoft.com/office/drawing/2014/main" val="349530218"/>
                    </a:ext>
                  </a:extLst>
                </a:gridCol>
                <a:gridCol w="826434">
                  <a:extLst>
                    <a:ext uri="{9D8B030D-6E8A-4147-A177-3AD203B41FA5}">
                      <a16:colId xmlns:a16="http://schemas.microsoft.com/office/drawing/2014/main" val="4276591636"/>
                    </a:ext>
                  </a:extLst>
                </a:gridCol>
              </a:tblGrid>
              <a:tr h="334876">
                <a:tc>
                  <a:txBody>
                    <a:bodyPr/>
                    <a:lstStyle/>
                    <a:p>
                      <a:pPr marL="0" marR="0" lvl="0" indent="0" algn="l" defTabSz="914400" rtl="0" eaLnBrk="1" fontAlgn="auto" latinLnBrk="0" hangingPunct="1">
                        <a:lnSpc>
                          <a:spcPct val="100000"/>
                        </a:lnSpc>
                        <a:spcBef>
                          <a:spcPts val="0"/>
                        </a:spcBef>
                        <a:spcAft>
                          <a:spcPts val="600"/>
                        </a:spcAft>
                        <a:buClr>
                          <a:schemeClr val="accent1"/>
                        </a:buClr>
                        <a:buSzPct val="120000"/>
                        <a:buFontTx/>
                        <a:buNone/>
                        <a:tabLst/>
                        <a:defRPr/>
                      </a:pPr>
                      <a:r>
                        <a:rPr lang="en-US" sz="1600"/>
                        <a:t>A </a:t>
                      </a:r>
                      <a:r>
                        <a:rPr lang="en-US" sz="1600">
                          <a:solidFill>
                            <a:schemeClr val="accent5"/>
                          </a:solidFill>
                        </a:rPr>
                        <a:t>detailed clinical history</a:t>
                      </a:r>
                      <a:r>
                        <a:rPr lang="en-US" sz="1600"/>
                        <a:t>: including comorbidities, symptoms, and toxic and sexual habits.</a:t>
                      </a: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lumMod val="100000"/>
                        </a:schemeClr>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6350" cap="flat" cmpd="sng" algn="ctr">
                      <a:solidFill>
                        <a:schemeClr val="accent5">
                          <a:lumMod val="100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s-ES" sz="1800" b="0" i="0" u="none" strike="noStrike" kern="100" cap="none" spc="0" normalizeH="0" baseline="0">
                          <a:solidFill>
                            <a:schemeClr val="tx1">
                              <a:lumMod val="100000"/>
                            </a:schemeClr>
                          </a:solidFill>
                          <a:effectLst/>
                          <a:latin typeface="Arial" panose="020B0604020202020204" pitchFamily="34" charset="0"/>
                          <a:ea typeface="+mn-ea"/>
                          <a:cs typeface="+mn-cs"/>
                          <a:sym typeface=""/>
                        </a:rPr>
                        <a:t>—</a:t>
                      </a:r>
                      <a:endParaRPr lang="en-GB" sz="1800" b="0" i="0" u="none" strike="noStrike" kern="100" cap="none" spc="0" normalizeH="0" baseline="0">
                        <a:solidFill>
                          <a:schemeClr val="tx1">
                            <a:lumMod val="100000"/>
                          </a:schemeClr>
                        </a:solidFill>
                        <a:effectLst/>
                        <a:latin typeface="Arial" panose="020B0604020202020204" pitchFamily="34" charset="0"/>
                        <a:ea typeface="+mn-ea"/>
                        <a:cs typeface="+mn-cs"/>
                        <a:sym typeface=""/>
                      </a:endParaRPr>
                    </a:p>
                  </a:txBody>
                  <a:tcPr marL="68580" marR="68580" marT="0" marB="0" anchor="ctr">
                    <a:lnL w="6350" cap="flat" cmpd="sng" algn="ctr">
                      <a:solidFill>
                        <a:schemeClr val="accent5">
                          <a:lumMod val="100000"/>
                        </a:schemeClr>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6350" cap="flat" cmpd="sng" algn="ctr">
                      <a:solidFill>
                        <a:schemeClr val="accent5">
                          <a:lumMod val="100000"/>
                        </a:schemeClr>
                      </a:solidFill>
                      <a:prstDash val="solid"/>
                      <a:round/>
                      <a:headEnd type="none" w="med" len="med"/>
                      <a:tailEnd type="none" w="med" len="med"/>
                    </a:lnB>
                  </a:tcPr>
                </a:tc>
                <a:extLst>
                  <a:ext uri="{0D108BD9-81ED-4DB2-BD59-A6C34878D82A}">
                    <a16:rowId xmlns:a16="http://schemas.microsoft.com/office/drawing/2014/main" val="1542898489"/>
                  </a:ext>
                </a:extLst>
              </a:tr>
              <a:tr h="577850">
                <a:tc>
                  <a:txBody>
                    <a:bodyPr/>
                    <a:lstStyle/>
                    <a:p>
                      <a:pPr>
                        <a:spcAft>
                          <a:spcPts val="600"/>
                        </a:spcAft>
                        <a:buClr>
                          <a:schemeClr val="accent1"/>
                        </a:buClr>
                        <a:buSzPct val="120000"/>
                      </a:pPr>
                      <a:r>
                        <a:rPr lang="en-US" sz="1600" dirty="0">
                          <a:solidFill>
                            <a:schemeClr val="accent5"/>
                          </a:solidFill>
                        </a:rPr>
                        <a:t>Comprehensive</a:t>
                      </a:r>
                      <a:r>
                        <a:rPr lang="en-US" sz="1600" dirty="0"/>
                        <a:t> </a:t>
                      </a:r>
                      <a:r>
                        <a:rPr lang="en-US" sz="1600" dirty="0">
                          <a:solidFill>
                            <a:schemeClr val="accent5"/>
                          </a:solidFill>
                        </a:rPr>
                        <a:t>physical examination</a:t>
                      </a:r>
                      <a:r>
                        <a:rPr lang="en-US" sz="1600" dirty="0"/>
                        <a:t> focused on the head and neck: including inspection, flexible fiberoptic endoscopy, and neck palpation</a:t>
                      </a:r>
                      <a:endParaRPr lang="en-GB" sz="1600" dirty="0"/>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lumMod val="100000"/>
                        </a:schemeClr>
                      </a:solidFill>
                      <a:prstDash val="solid"/>
                      <a:round/>
                      <a:headEnd type="none" w="med" len="med"/>
                      <a:tailEnd type="none" w="med" len="med"/>
                    </a:lnR>
                    <a:lnT w="6350" cap="flat" cmpd="sng" algn="ctr">
                      <a:solidFill>
                        <a:schemeClr val="accent5">
                          <a:lumMod val="100000"/>
                        </a:schemeClr>
                      </a:solidFill>
                      <a:prstDash val="solid"/>
                      <a:round/>
                      <a:headEnd type="none" w="med" len="med"/>
                      <a:tailEnd type="none" w="med" len="med"/>
                    </a:lnT>
                    <a:lnB w="6350" cap="flat" cmpd="sng" algn="ctr">
                      <a:solidFill>
                        <a:schemeClr val="accent5">
                          <a:lumMod val="100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s-ES" sz="1800" b="0" i="0" u="none" strike="noStrike" kern="100" cap="none" spc="0" normalizeH="0" baseline="0">
                          <a:solidFill>
                            <a:schemeClr val="tx1">
                              <a:lumMod val="100000"/>
                            </a:schemeClr>
                          </a:solidFill>
                          <a:effectLst/>
                          <a:latin typeface="Arial" panose="020B0604020202020204" pitchFamily="34" charset="0"/>
                          <a:ea typeface="+mn-ea"/>
                          <a:cs typeface="+mn-cs"/>
                          <a:sym typeface=""/>
                        </a:rPr>
                        <a:t>—</a:t>
                      </a:r>
                      <a:endParaRPr lang="en-GB" sz="1800" b="0" i="0" u="none" strike="noStrike" kern="100" cap="none" spc="0" normalizeH="0" baseline="0">
                        <a:solidFill>
                          <a:schemeClr val="tx1">
                            <a:lumMod val="100000"/>
                          </a:schemeClr>
                        </a:solidFill>
                        <a:effectLst/>
                        <a:latin typeface="Arial" panose="020B0604020202020204" pitchFamily="34" charset="0"/>
                        <a:ea typeface="+mn-ea"/>
                        <a:cs typeface="+mn-cs"/>
                        <a:sym typeface=""/>
                      </a:endParaRPr>
                    </a:p>
                  </a:txBody>
                  <a:tcPr marL="68580" marR="68580" marT="0" marB="0" anchor="ctr">
                    <a:lnL w="6350" cap="flat" cmpd="sng" algn="ctr">
                      <a:solidFill>
                        <a:schemeClr val="accent5">
                          <a:lumMod val="100000"/>
                        </a:schemeClr>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6350" cap="flat" cmpd="sng" algn="ctr">
                      <a:solidFill>
                        <a:schemeClr val="accent5">
                          <a:lumMod val="100000"/>
                        </a:schemeClr>
                      </a:solidFill>
                      <a:prstDash val="solid"/>
                      <a:round/>
                      <a:headEnd type="none" w="med" len="med"/>
                      <a:tailEnd type="none" w="med" len="med"/>
                    </a:lnT>
                    <a:lnB w="6350" cap="flat" cmpd="sng" algn="ctr">
                      <a:solidFill>
                        <a:schemeClr val="accent5">
                          <a:lumMod val="100000"/>
                        </a:schemeClr>
                      </a:solidFill>
                      <a:prstDash val="solid"/>
                      <a:round/>
                      <a:headEnd type="none" w="med" len="med"/>
                      <a:tailEnd type="none" w="med" len="med"/>
                    </a:lnB>
                  </a:tcPr>
                </a:tc>
                <a:extLst>
                  <a:ext uri="{0D108BD9-81ED-4DB2-BD59-A6C34878D82A}">
                    <a16:rowId xmlns:a16="http://schemas.microsoft.com/office/drawing/2014/main" val="208601484"/>
                  </a:ext>
                </a:extLst>
              </a:tr>
              <a:tr h="902175">
                <a:tc>
                  <a:txBody>
                    <a:bodyPr/>
                    <a:lstStyle/>
                    <a:p>
                      <a:pPr marL="0" marR="0" lvl="0" indent="0" algn="l" defTabSz="914400" rtl="0" eaLnBrk="1" fontAlgn="auto" hangingPunct="1">
                        <a:lnSpc>
                          <a:spcPct val="107000"/>
                        </a:lnSpc>
                        <a:spcBef>
                          <a:spcPts val="0"/>
                        </a:spcBef>
                        <a:spcAft>
                          <a:spcPts val="300"/>
                        </a:spcAft>
                        <a:buFontTx/>
                        <a:buNone/>
                      </a:pPr>
                      <a:r>
                        <a:rPr lang="en-US" sz="1600" kern="1200" dirty="0">
                          <a:solidFill>
                            <a:schemeClr val="accent5"/>
                          </a:solidFill>
                          <a:effectLst/>
                          <a:latin typeface="+mn-lt"/>
                          <a:ea typeface="+mn-ea"/>
                          <a:cs typeface="+mn-cs"/>
                        </a:rPr>
                        <a:t>Patient's overall functional capacity </a:t>
                      </a:r>
                      <a:r>
                        <a:rPr lang="en-US" sz="1400" kern="1200" dirty="0">
                          <a:solidFill>
                            <a:schemeClr val="tx1"/>
                          </a:solidFill>
                          <a:effectLst/>
                          <a:latin typeface="+mn-lt"/>
                          <a:ea typeface="+mn-ea"/>
                          <a:cs typeface="+mn-cs"/>
                        </a:rPr>
                        <a:t>SHOULD</a:t>
                      </a:r>
                      <a:r>
                        <a:rPr lang="en-US" sz="1600" kern="1200" dirty="0">
                          <a:solidFill>
                            <a:schemeClr val="tx1"/>
                          </a:solidFill>
                          <a:effectLst/>
                          <a:latin typeface="+mn-lt"/>
                          <a:ea typeface="+mn-ea"/>
                          <a:cs typeface="+mn-cs"/>
                        </a:rPr>
                        <a:t> </a:t>
                      </a:r>
                      <a:r>
                        <a:rPr lang="en-US" sz="1400" kern="1200" dirty="0">
                          <a:solidFill>
                            <a:schemeClr val="tx1"/>
                          </a:solidFill>
                          <a:effectLst/>
                          <a:latin typeface="+mn-lt"/>
                          <a:ea typeface="+mn-ea"/>
                          <a:cs typeface="+mn-cs"/>
                        </a:rPr>
                        <a:t>BE ASSESSED</a:t>
                      </a:r>
                      <a:r>
                        <a:rPr lang="en-US" sz="1600" kern="1200" dirty="0">
                          <a:solidFill>
                            <a:schemeClr val="tx1"/>
                          </a:solidFill>
                          <a:effectLst/>
                          <a:latin typeface="+mn-lt"/>
                          <a:ea typeface="+mn-ea"/>
                          <a:cs typeface="+mn-cs"/>
                        </a:rPr>
                        <a:t>, considering:</a:t>
                      </a:r>
                    </a:p>
                    <a:p>
                      <a:pPr marL="447675" marR="0" lvl="0" indent="-180975" algn="l" defTabSz="914400" rtl="0" eaLnBrk="1" fontAlgn="auto" hangingPunct="1">
                        <a:lnSpc>
                          <a:spcPct val="107000"/>
                        </a:lnSpc>
                        <a:spcBef>
                          <a:spcPts val="0"/>
                        </a:spcBef>
                        <a:spcAft>
                          <a:spcPts val="800"/>
                        </a:spcAft>
                        <a:buClr>
                          <a:schemeClr val="accent3"/>
                        </a:buClr>
                        <a:buSzPct val="120000"/>
                        <a:buFont typeface="Wingdings" panose="05000000000000000000" pitchFamily="2" charset="2"/>
                        <a:buChar char="§"/>
                      </a:pPr>
                      <a:r>
                        <a:rPr lang="en-US" sz="1600" kern="1200" dirty="0">
                          <a:solidFill>
                            <a:schemeClr val="tx1"/>
                          </a:solidFill>
                          <a:effectLst/>
                          <a:latin typeface="+mn-lt"/>
                          <a:ea typeface="+mn-ea"/>
                          <a:cs typeface="+mn-cs"/>
                        </a:rPr>
                        <a:t>Performance status, airway patency, speech, dental health, nutrition, psychosocial condition, and the person’s willingness to abandon smoking and alcohol consumption</a:t>
                      </a:r>
                      <a:endParaRPr lang="en-GB" sz="1600" b="0" i="0" u="none" strike="noStrike" kern="100" cap="none" spc="0" normalizeH="0" baseline="0" dirty="0">
                        <a:solidFill>
                          <a:schemeClr val="accent3"/>
                        </a:solidFill>
                        <a:effectLst/>
                        <a:latin typeface="Arial" panose="020B0604020202020204" pitchFamily="34" charset="0"/>
                        <a:ea typeface="+mn-ea"/>
                        <a:cs typeface="+mn-cs"/>
                        <a:sym typeface=""/>
                      </a:endParaRP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lumMod val="100000"/>
                        </a:schemeClr>
                      </a:solidFill>
                      <a:prstDash val="solid"/>
                      <a:round/>
                      <a:headEnd type="none" w="med" len="med"/>
                      <a:tailEnd type="none" w="med" len="med"/>
                    </a:lnR>
                    <a:lnT w="6350" cap="flat" cmpd="sng" algn="ctr">
                      <a:solidFill>
                        <a:schemeClr val="accent5">
                          <a:lumMod val="100000"/>
                        </a:schemeClr>
                      </a:solidFill>
                      <a:prstDash val="solid"/>
                      <a:round/>
                      <a:headEnd type="none" w="med" len="med"/>
                      <a:tailEnd type="none" w="med" len="med"/>
                    </a:lnT>
                    <a:lnB w="6350" cap="flat" cmpd="sng" algn="ctr">
                      <a:solidFill>
                        <a:schemeClr val="accent5">
                          <a:lumMod val="100000"/>
                        </a:schemeClr>
                      </a:solidFill>
                      <a:prstDash val="solid"/>
                      <a:round/>
                      <a:headEnd type="none" w="med" len="med"/>
                      <a:tailEnd type="none" w="med" len="med"/>
                    </a:lnB>
                  </a:tcPr>
                </a:tc>
                <a:tc>
                  <a:txBody>
                    <a:bodyPr/>
                    <a:lstStyle/>
                    <a:p>
                      <a:pPr marL="0" marR="0" lvl="0" indent="0" algn="ctr" defTabSz="914400" rtl="0" eaLnBrk="1" fontAlgn="auto" hangingPunct="1">
                        <a:lnSpc>
                          <a:spcPct val="107000"/>
                        </a:lnSpc>
                        <a:spcBef>
                          <a:spcPts val="0"/>
                        </a:spcBef>
                        <a:spcAft>
                          <a:spcPts val="800"/>
                        </a:spcAft>
                        <a:buFontTx/>
                        <a:buNone/>
                      </a:pPr>
                      <a:r>
                        <a:rPr lang="en-US" sz="1800" kern="1200" dirty="0">
                          <a:solidFill>
                            <a:schemeClr val="tx1"/>
                          </a:solidFill>
                          <a:effectLst/>
                          <a:latin typeface="+mn-lt"/>
                          <a:ea typeface="+mn-ea"/>
                          <a:cs typeface="+mn-cs"/>
                        </a:rPr>
                        <a:t>IV, A</a:t>
                      </a:r>
                      <a:endParaRPr lang="en-GB" sz="1800" b="0" i="0" u="none" strike="noStrike" kern="100" cap="none" spc="0" normalizeH="0" baseline="0" dirty="0">
                        <a:solidFill>
                          <a:schemeClr val="tx1">
                            <a:lumMod val="100000"/>
                          </a:schemeClr>
                        </a:solidFill>
                        <a:effectLst/>
                        <a:latin typeface="Arial" panose="020B0604020202020204" pitchFamily="34" charset="0"/>
                        <a:ea typeface="+mn-ea"/>
                        <a:cs typeface="+mn-cs"/>
                        <a:sym typeface=""/>
                      </a:endParaRPr>
                    </a:p>
                  </a:txBody>
                  <a:tcPr marL="68580" marR="68580" marT="0" marB="0" anchor="ctr">
                    <a:lnL w="6350" cap="flat" cmpd="sng" algn="ctr">
                      <a:solidFill>
                        <a:schemeClr val="accent5">
                          <a:lumMod val="100000"/>
                        </a:schemeClr>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6350" cap="flat" cmpd="sng" algn="ctr">
                      <a:solidFill>
                        <a:schemeClr val="accent5">
                          <a:lumMod val="100000"/>
                        </a:schemeClr>
                      </a:solidFill>
                      <a:prstDash val="solid"/>
                      <a:round/>
                      <a:headEnd type="none" w="med" len="med"/>
                      <a:tailEnd type="none" w="med" len="med"/>
                    </a:lnT>
                    <a:lnB w="6350" cap="flat" cmpd="sng" algn="ctr">
                      <a:solidFill>
                        <a:schemeClr val="accent5">
                          <a:lumMod val="100000"/>
                        </a:schemeClr>
                      </a:solidFill>
                      <a:prstDash val="solid"/>
                      <a:round/>
                      <a:headEnd type="none" w="med" len="med"/>
                      <a:tailEnd type="none" w="med" len="med"/>
                    </a:lnB>
                  </a:tcPr>
                </a:tc>
                <a:extLst>
                  <a:ext uri="{0D108BD9-81ED-4DB2-BD59-A6C34878D82A}">
                    <a16:rowId xmlns:a16="http://schemas.microsoft.com/office/drawing/2014/main" val="3395872249"/>
                  </a:ext>
                </a:extLst>
              </a:tr>
              <a:tr h="1493816">
                <a:tc>
                  <a:txBody>
                    <a:bodyPr/>
                    <a:lstStyle/>
                    <a:p>
                      <a:pPr marL="0" marR="0" lvl="0" indent="0" algn="l" defTabSz="914400" rtl="0" eaLnBrk="1" fontAlgn="auto" hangingPunct="1">
                        <a:lnSpc>
                          <a:spcPct val="107000"/>
                        </a:lnSpc>
                        <a:spcBef>
                          <a:spcPts val="0"/>
                        </a:spcBef>
                        <a:spcAft>
                          <a:spcPts val="300"/>
                        </a:spcAft>
                        <a:buFontTx/>
                        <a:buNone/>
                      </a:pPr>
                      <a:r>
                        <a:rPr lang="en-US" sz="1600" kern="1200" dirty="0">
                          <a:solidFill>
                            <a:schemeClr val="accent5"/>
                          </a:solidFill>
                          <a:effectLst/>
                          <a:latin typeface="+mn-lt"/>
                          <a:ea typeface="+mn-ea"/>
                          <a:cs typeface="+mn-cs"/>
                        </a:rPr>
                        <a:t>Contrast-enhanced computed tomography (CT) or magnetic resonance imaging (MRI) </a:t>
                      </a:r>
                      <a:r>
                        <a:rPr lang="en-US" sz="1600" kern="1200" dirty="0">
                          <a:solidFill>
                            <a:schemeClr val="tx1"/>
                          </a:solidFill>
                          <a:effectLst/>
                          <a:latin typeface="+mn-lt"/>
                          <a:ea typeface="+mn-ea"/>
                          <a:cs typeface="+mn-cs"/>
                        </a:rPr>
                        <a:t>are </a:t>
                      </a:r>
                      <a:r>
                        <a:rPr lang="en-US" sz="1400" kern="1200" dirty="0">
                          <a:solidFill>
                            <a:schemeClr val="tx1"/>
                          </a:solidFill>
                          <a:effectLst/>
                          <a:latin typeface="+mn-lt"/>
                          <a:ea typeface="+mn-ea"/>
                          <a:cs typeface="+mn-cs"/>
                        </a:rPr>
                        <a:t>ESSENTIAL</a:t>
                      </a:r>
                      <a:r>
                        <a:rPr lang="en-US" sz="1600" kern="1200" dirty="0">
                          <a:solidFill>
                            <a:schemeClr val="tx1"/>
                          </a:solidFill>
                          <a:effectLst/>
                          <a:latin typeface="+mn-lt"/>
                          <a:ea typeface="+mn-ea"/>
                          <a:cs typeface="+mn-cs"/>
                        </a:rPr>
                        <a:t> for </a:t>
                      </a:r>
                      <a:r>
                        <a:rPr lang="en-US" sz="1600" kern="1200" dirty="0">
                          <a:solidFill>
                            <a:schemeClr val="accent3"/>
                          </a:solidFill>
                          <a:effectLst/>
                          <a:latin typeface="+mn-lt"/>
                          <a:ea typeface="+mn-ea"/>
                          <a:cs typeface="+mn-cs"/>
                        </a:rPr>
                        <a:t>evaluating the primary tumor and regional lymph nodes</a:t>
                      </a:r>
                    </a:p>
                    <a:p>
                      <a:pPr marL="266700" indent="0"/>
                      <a:r>
                        <a:rPr lang="en-US" sz="1600" kern="1200" dirty="0">
                          <a:solidFill>
                            <a:schemeClr val="tx1"/>
                          </a:solidFill>
                          <a:effectLst/>
                          <a:latin typeface="+mn-lt"/>
                          <a:ea typeface="+mn-ea"/>
                          <a:cs typeface="+mn-cs"/>
                        </a:rPr>
                        <a:t>These modalities are complementary, and their indication should be discussed with an experienced HNC radiologist.</a:t>
                      </a:r>
                      <a:r>
                        <a:rPr lang="es-ES" sz="1600" kern="1200" dirty="0">
                          <a:solidFill>
                            <a:schemeClr val="tx1"/>
                          </a:solidFill>
                          <a:effectLst/>
                          <a:latin typeface="+mn-lt"/>
                          <a:ea typeface="+mn-ea"/>
                          <a:cs typeface="+mn-cs"/>
                        </a:rPr>
                        <a:t> </a:t>
                      </a:r>
                      <a:r>
                        <a:rPr lang="en-US" sz="1600" kern="1200" dirty="0">
                          <a:solidFill>
                            <a:schemeClr val="tx1"/>
                          </a:solidFill>
                          <a:effectLst/>
                          <a:latin typeface="+mn-lt"/>
                          <a:ea typeface="+mn-ea"/>
                          <a:cs typeface="+mn-cs"/>
                        </a:rPr>
                        <a:t> However, MRI outperforms CT in evaluating the tongue, skull base invasion, and intracranial extension. Identification of extracapsular nodal extension (ENE) is prognostic. Imaging should be conducted prior to biopsy to reduce artifacts from anatomical changes</a:t>
                      </a:r>
                      <a:endParaRPr lang="en-GB" sz="1600" kern="1200" dirty="0">
                        <a:solidFill>
                          <a:schemeClr val="tx1"/>
                        </a:solidFill>
                        <a:effectLst/>
                        <a:latin typeface="+mn-lt"/>
                        <a:ea typeface="+mn-ea"/>
                        <a:cs typeface="+mn-cs"/>
                      </a:endParaRP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lumMod val="100000"/>
                        </a:schemeClr>
                      </a:solidFill>
                      <a:prstDash val="solid"/>
                      <a:round/>
                      <a:headEnd type="none" w="med" len="med"/>
                      <a:tailEnd type="none" w="med" len="med"/>
                    </a:lnR>
                    <a:lnT w="6350" cap="flat" cmpd="sng" algn="ctr">
                      <a:solidFill>
                        <a:schemeClr val="accent5">
                          <a:lumMod val="100000"/>
                        </a:schemeClr>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marL="0" marR="0" lvl="0" indent="0" algn="ctr" defTabSz="914400" rtl="0" eaLnBrk="1" fontAlgn="auto" hangingPunct="1">
                        <a:lnSpc>
                          <a:spcPct val="107000"/>
                        </a:lnSpc>
                        <a:spcBef>
                          <a:spcPts val="0"/>
                        </a:spcBef>
                        <a:spcAft>
                          <a:spcPts val="800"/>
                        </a:spcAft>
                        <a:buFontTx/>
                        <a:buNone/>
                      </a:pPr>
                      <a:r>
                        <a:rPr lang="en-US" sz="1800" kern="1200">
                          <a:solidFill>
                            <a:schemeClr val="tx1"/>
                          </a:solidFill>
                          <a:effectLst/>
                          <a:latin typeface="+mn-lt"/>
                          <a:ea typeface="+mn-ea"/>
                          <a:cs typeface="+mn-cs"/>
                        </a:rPr>
                        <a:t>III, A </a:t>
                      </a:r>
                      <a:endParaRPr lang="en-GB" sz="1800" b="0" i="0" u="none" strike="noStrike" kern="100" cap="none" spc="0" normalizeH="0" baseline="0">
                        <a:solidFill>
                          <a:schemeClr val="tx1">
                            <a:lumMod val="100000"/>
                          </a:schemeClr>
                        </a:solidFill>
                        <a:effectLst/>
                        <a:latin typeface="Arial" panose="020B0604020202020204" pitchFamily="34" charset="0"/>
                        <a:ea typeface="+mn-ea"/>
                        <a:cs typeface="+mn-cs"/>
                        <a:sym typeface=""/>
                      </a:endParaRPr>
                    </a:p>
                  </a:txBody>
                  <a:tcPr marL="68580" marR="68580" marT="0" marB="0">
                    <a:lnL w="6350" cap="flat" cmpd="sng" algn="ctr">
                      <a:solidFill>
                        <a:schemeClr val="accent5">
                          <a:lumMod val="100000"/>
                        </a:schemeClr>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6350" cap="flat" cmpd="sng" algn="ctr">
                      <a:solidFill>
                        <a:schemeClr val="accent5">
                          <a:lumMod val="100000"/>
                        </a:schemeClr>
                      </a:solidFill>
                      <a:prstDash val="solid"/>
                      <a:round/>
                      <a:headEnd type="none" w="med" len="med"/>
                      <a:tailEnd type="none" w="med" len="med"/>
                    </a:lnT>
                    <a:lnB w="6350" cap="flat" cmpd="sng" algn="ctr">
                      <a:solidFill>
                        <a:schemeClr val="accent5">
                          <a:lumMod val="100000"/>
                        </a:schemeClr>
                      </a:solidFill>
                      <a:prstDash val="solid"/>
                      <a:round/>
                      <a:headEnd type="none" w="med" len="med"/>
                      <a:tailEnd type="none" w="med" len="med"/>
                    </a:lnB>
                  </a:tcPr>
                </a:tc>
                <a:extLst>
                  <a:ext uri="{0D108BD9-81ED-4DB2-BD59-A6C34878D82A}">
                    <a16:rowId xmlns:a16="http://schemas.microsoft.com/office/drawing/2014/main" val="1553128169"/>
                  </a:ext>
                </a:extLst>
              </a:tr>
              <a:tr h="1737189">
                <a:tc>
                  <a:txBody>
                    <a:bodyPr/>
                    <a:lstStyle/>
                    <a:p>
                      <a:pPr>
                        <a:spcAft>
                          <a:spcPts val="300"/>
                        </a:spcAft>
                      </a:pPr>
                      <a:r>
                        <a:rPr lang="en-US" sz="1600" kern="1200" dirty="0">
                          <a:solidFill>
                            <a:schemeClr val="accent5"/>
                          </a:solidFill>
                          <a:effectLst/>
                          <a:latin typeface="+mn-lt"/>
                          <a:ea typeface="+mn-ea"/>
                          <a:cs typeface="+mn-cs"/>
                        </a:rPr>
                        <a:t>Chest CT </a:t>
                      </a:r>
                      <a:r>
                        <a:rPr lang="en-US" sz="1400" kern="1200" dirty="0">
                          <a:solidFill>
                            <a:schemeClr val="tx1"/>
                          </a:solidFill>
                          <a:effectLst/>
                          <a:latin typeface="+mn-lt"/>
                          <a:ea typeface="+mn-ea"/>
                          <a:cs typeface="+mn-cs"/>
                        </a:rPr>
                        <a:t>SHOULD BE PERFORMED </a:t>
                      </a:r>
                      <a:r>
                        <a:rPr lang="en-US" sz="1600" kern="1200" dirty="0">
                          <a:solidFill>
                            <a:schemeClr val="tx1"/>
                          </a:solidFill>
                          <a:effectLst/>
                          <a:latin typeface="+mn-lt"/>
                          <a:ea typeface="+mn-ea"/>
                          <a:cs typeface="+mn-cs"/>
                        </a:rPr>
                        <a:t>to detect </a:t>
                      </a:r>
                      <a:r>
                        <a:rPr lang="en-US" sz="1600" kern="1200" dirty="0">
                          <a:solidFill>
                            <a:schemeClr val="accent3"/>
                          </a:solidFill>
                          <a:effectLst/>
                          <a:latin typeface="+mn-lt"/>
                          <a:ea typeface="+mn-ea"/>
                          <a:cs typeface="+mn-cs"/>
                        </a:rPr>
                        <a:t>distant metastases and/or secondary lung tumors</a:t>
                      </a:r>
                      <a:endParaRPr lang="en-US" sz="1600" kern="1200" dirty="0">
                        <a:solidFill>
                          <a:schemeClr val="tx1"/>
                        </a:solidFill>
                        <a:effectLst/>
                        <a:latin typeface="+mn-lt"/>
                        <a:ea typeface="+mn-ea"/>
                        <a:cs typeface="+mn-cs"/>
                      </a:endParaRPr>
                    </a:p>
                    <a:p>
                      <a:pPr>
                        <a:spcAft>
                          <a:spcPts val="600"/>
                        </a:spcAft>
                      </a:pPr>
                      <a:r>
                        <a:rPr lang="en-US" sz="1600" kern="1200" dirty="0">
                          <a:solidFill>
                            <a:schemeClr val="accent5"/>
                          </a:solidFill>
                          <a:effectLst/>
                          <a:latin typeface="+mn-lt"/>
                          <a:ea typeface="+mn-ea"/>
                          <a:cs typeface="+mn-cs"/>
                        </a:rPr>
                        <a:t>Positron emission tomography (PET-CT) </a:t>
                      </a:r>
                      <a:r>
                        <a:rPr lang="en-US" sz="1600" kern="1200" dirty="0">
                          <a:solidFill>
                            <a:schemeClr val="tx1"/>
                          </a:solidFill>
                          <a:effectLst/>
                          <a:latin typeface="+mn-lt"/>
                          <a:ea typeface="+mn-ea"/>
                          <a:cs typeface="+mn-cs"/>
                        </a:rPr>
                        <a:t>yields higher sensitivity and is particularly valuable in the following scenarios: </a:t>
                      </a:r>
                    </a:p>
                    <a:p>
                      <a:pPr marL="447675" indent="-180975">
                        <a:buClr>
                          <a:schemeClr val="accent3"/>
                        </a:buClr>
                        <a:buSzPct val="120000"/>
                        <a:buFont typeface="Wingdings" panose="05000000000000000000" pitchFamily="2" charset="2"/>
                        <a:buChar char="§"/>
                      </a:pPr>
                      <a:r>
                        <a:rPr lang="en-US" sz="1600" kern="1200" dirty="0">
                          <a:solidFill>
                            <a:schemeClr val="tx1"/>
                          </a:solidFill>
                          <a:effectLst/>
                          <a:latin typeface="+mn-lt"/>
                          <a:ea typeface="+mn-ea"/>
                          <a:cs typeface="+mn-cs"/>
                        </a:rPr>
                        <a:t>For stage III–IV disease when definitive treatment is indicated</a:t>
                      </a:r>
                    </a:p>
                    <a:p>
                      <a:pPr marL="447675" indent="-180975">
                        <a:buClr>
                          <a:schemeClr val="accent3"/>
                        </a:buClr>
                        <a:buSzPct val="120000"/>
                        <a:buFont typeface="Wingdings" panose="05000000000000000000" pitchFamily="2" charset="2"/>
                        <a:buChar char="§"/>
                      </a:pPr>
                      <a:r>
                        <a:rPr lang="en-US" sz="1600" kern="1200" dirty="0">
                          <a:solidFill>
                            <a:schemeClr val="tx1"/>
                          </a:solidFill>
                          <a:effectLst/>
                          <a:latin typeface="+mn-lt"/>
                          <a:ea typeface="+mn-ea"/>
                          <a:cs typeface="+mn-cs"/>
                        </a:rPr>
                        <a:t>To diagnose carcinoma of unknown primary origin (II,A)</a:t>
                      </a:r>
                      <a:endParaRPr lang="es-ES" sz="1600" kern="1200" dirty="0">
                        <a:solidFill>
                          <a:schemeClr val="tx1"/>
                        </a:solidFill>
                        <a:effectLst/>
                        <a:latin typeface="+mn-lt"/>
                        <a:ea typeface="+mn-ea"/>
                        <a:cs typeface="+mn-cs"/>
                      </a:endParaRPr>
                    </a:p>
                    <a:p>
                      <a:pPr marL="447675" indent="-180975">
                        <a:buClr>
                          <a:schemeClr val="accent3"/>
                        </a:buClr>
                        <a:buSzPct val="120000"/>
                        <a:buFont typeface="Wingdings" panose="05000000000000000000" pitchFamily="2" charset="2"/>
                        <a:buChar char="§"/>
                      </a:pPr>
                      <a:r>
                        <a:rPr lang="en-US" sz="1600" kern="1200" dirty="0">
                          <a:solidFill>
                            <a:schemeClr val="tx1"/>
                          </a:solidFill>
                          <a:effectLst/>
                          <a:latin typeface="+mn-lt"/>
                          <a:ea typeface="+mn-ea"/>
                          <a:cs typeface="+mn-cs"/>
                        </a:rPr>
                        <a:t>To assess the response of the neck to RT or chemoradiotherapy 10 to 12 weeks after treatment</a:t>
                      </a:r>
                      <a:r>
                        <a:rPr lang="en-GB" sz="1600" kern="1200" baseline="30000" dirty="0">
                          <a:solidFill>
                            <a:schemeClr val="tx1"/>
                          </a:solidFill>
                          <a:effectLst/>
                          <a:latin typeface="+mn-lt"/>
                          <a:ea typeface="+mn-ea"/>
                          <a:cs typeface="+mn-cs"/>
                        </a:rPr>
                        <a:t>1</a:t>
                      </a:r>
                      <a:endParaRPr lang="en-US" sz="1600" kern="1200" dirty="0">
                        <a:solidFill>
                          <a:schemeClr val="tx1"/>
                        </a:solidFill>
                        <a:effectLst/>
                        <a:latin typeface="+mn-lt"/>
                        <a:ea typeface="+mn-ea"/>
                        <a:cs typeface="+mn-cs"/>
                      </a:endParaRPr>
                    </a:p>
                    <a:p>
                      <a:pPr marL="447675" indent="-180975">
                        <a:buClr>
                          <a:schemeClr val="accent3"/>
                        </a:buClr>
                        <a:buSzPct val="120000"/>
                        <a:buFont typeface="Wingdings" panose="05000000000000000000" pitchFamily="2" charset="2"/>
                        <a:buChar char="§"/>
                      </a:pPr>
                      <a:r>
                        <a:rPr lang="en-US" sz="1600" kern="1200" dirty="0">
                          <a:solidFill>
                            <a:schemeClr val="tx1"/>
                          </a:solidFill>
                          <a:effectLst/>
                          <a:latin typeface="+mn-lt"/>
                          <a:ea typeface="+mn-ea"/>
                          <a:cs typeface="+mn-cs"/>
                        </a:rPr>
                        <a:t>To identify early relapse or unclear findings from CT or MRI</a:t>
                      </a:r>
                      <a:endParaRPr lang="en-GB" sz="1600" kern="1200" dirty="0">
                        <a:solidFill>
                          <a:schemeClr val="tx1"/>
                        </a:solidFill>
                        <a:effectLst/>
                        <a:latin typeface="+mn-lt"/>
                        <a:ea typeface="+mn-ea"/>
                        <a:cs typeface="+mn-cs"/>
                      </a:endParaRPr>
                    </a:p>
                  </a:txBody>
                  <a:tcPr marL="68580" marR="0" marT="0" marB="0" anchor="ctr">
                    <a:lnL w="1270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914400" rtl="0" eaLnBrk="1" fontAlgn="auto" hangingPunct="1">
                        <a:lnSpc>
                          <a:spcPct val="107000"/>
                        </a:lnSpc>
                        <a:spcBef>
                          <a:spcPts val="0"/>
                        </a:spcBef>
                        <a:spcAft>
                          <a:spcPts val="800"/>
                        </a:spcAft>
                        <a:buFontTx/>
                        <a:buNone/>
                      </a:pPr>
                      <a:r>
                        <a:rPr lang="es-ES" sz="1800" b="0" i="0" u="none" strike="noStrike" kern="100" cap="none" spc="0" normalizeH="0" baseline="0" dirty="0">
                          <a:solidFill>
                            <a:schemeClr val="tx1">
                              <a:lumMod val="100000"/>
                            </a:schemeClr>
                          </a:solidFill>
                          <a:effectLst/>
                          <a:latin typeface="Arial" panose="020B0604020202020204" pitchFamily="34" charset="0"/>
                          <a:ea typeface="+mn-ea"/>
                          <a:cs typeface="+mn-cs"/>
                          <a:sym typeface=""/>
                        </a:rPr>
                        <a:t>—</a:t>
                      </a:r>
                      <a:endParaRPr lang="en-GB" sz="1800" b="0" i="0" u="none" strike="noStrike" kern="100" cap="none" spc="0" normalizeH="0" baseline="0" dirty="0">
                        <a:solidFill>
                          <a:schemeClr val="tx1">
                            <a:lumMod val="100000"/>
                          </a:schemeClr>
                        </a:solidFill>
                        <a:effectLst/>
                        <a:latin typeface="Arial" panose="020B0604020202020204" pitchFamily="34" charset="0"/>
                        <a:ea typeface="+mn-ea"/>
                        <a:cs typeface="+mn-cs"/>
                        <a:sym typeface=""/>
                      </a:endParaRPr>
                    </a:p>
                  </a:txBody>
                  <a:tcPr marL="68580" marR="68580" marT="0" marB="0" anchor="ctr">
                    <a:lnL w="635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6350" cap="flat" cmpd="sng" algn="ctr">
                      <a:solidFill>
                        <a:schemeClr val="accent5">
                          <a:lumMod val="100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432989423"/>
                  </a:ext>
                </a:extLst>
              </a:tr>
            </a:tbl>
          </a:graphicData>
        </a:graphic>
      </p:graphicFrame>
      <p:grpSp>
        <p:nvGrpSpPr>
          <p:cNvPr id="6" name="Grupo 5">
            <a:extLst>
              <a:ext uri="{FF2B5EF4-FFF2-40B4-BE49-F238E27FC236}">
                <a16:creationId xmlns:a16="http://schemas.microsoft.com/office/drawing/2014/main" id="{33B628E8-D713-4A04-5F39-E2EDAC184E0F}"/>
              </a:ext>
            </a:extLst>
          </p:cNvPr>
          <p:cNvGrpSpPr/>
          <p:nvPr/>
        </p:nvGrpSpPr>
        <p:grpSpPr>
          <a:xfrm>
            <a:off x="492977" y="220914"/>
            <a:ext cx="528103" cy="528103"/>
            <a:chOff x="-1744305" y="885103"/>
            <a:chExt cx="528103" cy="528103"/>
          </a:xfrm>
        </p:grpSpPr>
        <p:sp>
          <p:nvSpPr>
            <p:cNvPr id="7" name="Elipse 6">
              <a:extLst>
                <a:ext uri="{FF2B5EF4-FFF2-40B4-BE49-F238E27FC236}">
                  <a16:creationId xmlns:a16="http://schemas.microsoft.com/office/drawing/2014/main" id="{85357103-0015-881B-5C95-6E63D2EF748B}"/>
                </a:ext>
              </a:extLst>
            </p:cNvPr>
            <p:cNvSpPr/>
            <p:nvPr/>
          </p:nvSpPr>
          <p:spPr>
            <a:xfrm>
              <a:off x="-1744305" y="885103"/>
              <a:ext cx="528103" cy="528103"/>
            </a:xfrm>
            <a:prstGeom prst="ellipse">
              <a:avLst/>
            </a:prstGeom>
            <a:solidFill>
              <a:schemeClr val="accent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8" name="Freeform 30">
              <a:extLst>
                <a:ext uri="{FF2B5EF4-FFF2-40B4-BE49-F238E27FC236}">
                  <a16:creationId xmlns:a16="http://schemas.microsoft.com/office/drawing/2014/main" id="{81E5936B-FB93-3EC1-24C9-1B716977A177}"/>
                </a:ext>
              </a:extLst>
            </p:cNvPr>
            <p:cNvSpPr>
              <a:spLocks noEditPoints="1"/>
            </p:cNvSpPr>
            <p:nvPr/>
          </p:nvSpPr>
          <p:spPr bwMode="auto">
            <a:xfrm>
              <a:off x="-1652933" y="942489"/>
              <a:ext cx="398103" cy="413330"/>
            </a:xfrm>
            <a:custGeom>
              <a:avLst/>
              <a:gdLst>
                <a:gd name="T0" fmla="*/ 462 w 572"/>
                <a:gd name="T1" fmla="*/ 374 h 593"/>
                <a:gd name="T2" fmla="*/ 517 w 572"/>
                <a:gd name="T3" fmla="*/ 374 h 593"/>
                <a:gd name="T4" fmla="*/ 489 w 572"/>
                <a:gd name="T5" fmla="*/ 387 h 593"/>
                <a:gd name="T6" fmla="*/ 489 w 572"/>
                <a:gd name="T7" fmla="*/ 361 h 593"/>
                <a:gd name="T8" fmla="*/ 489 w 572"/>
                <a:gd name="T9" fmla="*/ 387 h 593"/>
                <a:gd name="T10" fmla="*/ 489 w 572"/>
                <a:gd name="T11" fmla="*/ 291 h 593"/>
                <a:gd name="T12" fmla="*/ 481 w 572"/>
                <a:gd name="T13" fmla="*/ 456 h 593"/>
                <a:gd name="T14" fmla="*/ 169 w 572"/>
                <a:gd name="T15" fmla="*/ 424 h 593"/>
                <a:gd name="T16" fmla="*/ 200 w 572"/>
                <a:gd name="T17" fmla="*/ 350 h 593"/>
                <a:gd name="T18" fmla="*/ 316 w 572"/>
                <a:gd name="T19" fmla="*/ 129 h 593"/>
                <a:gd name="T20" fmla="*/ 316 w 572"/>
                <a:gd name="T21" fmla="*/ 44 h 593"/>
                <a:gd name="T22" fmla="*/ 289 w 572"/>
                <a:gd name="T23" fmla="*/ 32 h 593"/>
                <a:gd name="T24" fmla="*/ 227 w 572"/>
                <a:gd name="T25" fmla="*/ 32 h 593"/>
                <a:gd name="T26" fmla="*/ 285 w 572"/>
                <a:gd name="T27" fmla="*/ 47 h 593"/>
                <a:gd name="T28" fmla="*/ 268 w 572"/>
                <a:gd name="T29" fmla="*/ 247 h 593"/>
                <a:gd name="T30" fmla="*/ 159 w 572"/>
                <a:gd name="T31" fmla="*/ 330 h 593"/>
                <a:gd name="T32" fmla="*/ 55 w 572"/>
                <a:gd name="T33" fmla="*/ 247 h 593"/>
                <a:gd name="T34" fmla="*/ 38 w 572"/>
                <a:gd name="T35" fmla="*/ 47 h 593"/>
                <a:gd name="T36" fmla="*/ 97 w 572"/>
                <a:gd name="T37" fmla="*/ 32 h 593"/>
                <a:gd name="T38" fmla="*/ 34 w 572"/>
                <a:gd name="T39" fmla="*/ 32 h 593"/>
                <a:gd name="T40" fmla="*/ 7 w 572"/>
                <a:gd name="T41" fmla="*/ 44 h 593"/>
                <a:gd name="T42" fmla="*/ 7 w 572"/>
                <a:gd name="T43" fmla="*/ 129 h 593"/>
                <a:gd name="T44" fmla="*/ 123 w 572"/>
                <a:gd name="T45" fmla="*/ 350 h 593"/>
                <a:gd name="T46" fmla="*/ 155 w 572"/>
                <a:gd name="T47" fmla="*/ 424 h 593"/>
                <a:gd name="T48" fmla="*/ 495 w 572"/>
                <a:gd name="T49" fmla="*/ 456 h 593"/>
                <a:gd name="T50" fmla="*/ 258 w 572"/>
                <a:gd name="T51" fmla="*/ 49 h 593"/>
                <a:gd name="T52" fmla="*/ 258 w 572"/>
                <a:gd name="T53" fmla="*/ 14 h 593"/>
                <a:gd name="T54" fmla="*/ 258 w 572"/>
                <a:gd name="T55" fmla="*/ 49 h 593"/>
                <a:gd name="T56" fmla="*/ 83 w 572"/>
                <a:gd name="T57" fmla="*/ 32 h 593"/>
                <a:gd name="T58" fmla="*/ 48 w 572"/>
                <a:gd name="T59" fmla="*/ 32 h 593"/>
                <a:gd name="T60" fmla="*/ 145 w 572"/>
                <a:gd name="T61" fmla="*/ 383 h 593"/>
                <a:gd name="T62" fmla="*/ 159 w 572"/>
                <a:gd name="T63" fmla="*/ 344 h 593"/>
                <a:gd name="T64" fmla="*/ 186 w 572"/>
                <a:gd name="T65" fmla="*/ 350 h 593"/>
                <a:gd name="T66" fmla="*/ 145 w 572"/>
                <a:gd name="T67" fmla="*/ 383 h 593"/>
                <a:gd name="T68" fmla="*/ 421 w 572"/>
                <a:gd name="T69" fmla="*/ 374 h 593"/>
                <a:gd name="T70" fmla="*/ 558 w 572"/>
                <a:gd name="T71" fmla="*/ 374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2" h="593">
                  <a:moveTo>
                    <a:pt x="489" y="347"/>
                  </a:moveTo>
                  <a:cubicBezTo>
                    <a:pt x="474" y="347"/>
                    <a:pt x="462" y="359"/>
                    <a:pt x="462" y="374"/>
                  </a:cubicBezTo>
                  <a:cubicBezTo>
                    <a:pt x="462" y="389"/>
                    <a:pt x="474" y="401"/>
                    <a:pt x="489" y="401"/>
                  </a:cubicBezTo>
                  <a:cubicBezTo>
                    <a:pt x="504" y="401"/>
                    <a:pt x="517" y="389"/>
                    <a:pt x="517" y="374"/>
                  </a:cubicBezTo>
                  <a:cubicBezTo>
                    <a:pt x="517" y="359"/>
                    <a:pt x="504" y="347"/>
                    <a:pt x="489" y="347"/>
                  </a:cubicBezTo>
                  <a:close/>
                  <a:moveTo>
                    <a:pt x="489" y="387"/>
                  </a:moveTo>
                  <a:cubicBezTo>
                    <a:pt x="482" y="387"/>
                    <a:pt x="476" y="381"/>
                    <a:pt x="476" y="374"/>
                  </a:cubicBezTo>
                  <a:cubicBezTo>
                    <a:pt x="476" y="367"/>
                    <a:pt x="482" y="361"/>
                    <a:pt x="489" y="361"/>
                  </a:cubicBezTo>
                  <a:cubicBezTo>
                    <a:pt x="497" y="361"/>
                    <a:pt x="503" y="367"/>
                    <a:pt x="503" y="374"/>
                  </a:cubicBezTo>
                  <a:cubicBezTo>
                    <a:pt x="503" y="381"/>
                    <a:pt x="497" y="387"/>
                    <a:pt x="489" y="387"/>
                  </a:cubicBezTo>
                  <a:close/>
                  <a:moveTo>
                    <a:pt x="572" y="374"/>
                  </a:moveTo>
                  <a:cubicBezTo>
                    <a:pt x="572" y="328"/>
                    <a:pt x="535" y="291"/>
                    <a:pt x="489" y="291"/>
                  </a:cubicBezTo>
                  <a:cubicBezTo>
                    <a:pt x="444" y="291"/>
                    <a:pt x="407" y="328"/>
                    <a:pt x="407" y="374"/>
                  </a:cubicBezTo>
                  <a:cubicBezTo>
                    <a:pt x="407" y="417"/>
                    <a:pt x="439" y="452"/>
                    <a:pt x="481" y="456"/>
                  </a:cubicBezTo>
                  <a:cubicBezTo>
                    <a:pt x="462" y="528"/>
                    <a:pt x="399" y="579"/>
                    <a:pt x="327" y="579"/>
                  </a:cubicBezTo>
                  <a:cubicBezTo>
                    <a:pt x="241" y="579"/>
                    <a:pt x="171" y="510"/>
                    <a:pt x="169" y="424"/>
                  </a:cubicBezTo>
                  <a:cubicBezTo>
                    <a:pt x="172" y="421"/>
                    <a:pt x="177" y="416"/>
                    <a:pt x="183" y="404"/>
                  </a:cubicBezTo>
                  <a:cubicBezTo>
                    <a:pt x="183" y="404"/>
                    <a:pt x="202" y="368"/>
                    <a:pt x="200" y="350"/>
                  </a:cubicBezTo>
                  <a:cubicBezTo>
                    <a:pt x="214" y="341"/>
                    <a:pt x="251" y="314"/>
                    <a:pt x="281" y="253"/>
                  </a:cubicBezTo>
                  <a:cubicBezTo>
                    <a:pt x="301" y="212"/>
                    <a:pt x="312" y="153"/>
                    <a:pt x="316" y="129"/>
                  </a:cubicBezTo>
                  <a:cubicBezTo>
                    <a:pt x="320" y="109"/>
                    <a:pt x="322" y="89"/>
                    <a:pt x="322" y="75"/>
                  </a:cubicBezTo>
                  <a:cubicBezTo>
                    <a:pt x="323" y="52"/>
                    <a:pt x="320" y="46"/>
                    <a:pt x="316" y="44"/>
                  </a:cubicBezTo>
                  <a:cubicBezTo>
                    <a:pt x="309" y="40"/>
                    <a:pt x="298" y="36"/>
                    <a:pt x="289" y="33"/>
                  </a:cubicBezTo>
                  <a:cubicBezTo>
                    <a:pt x="289" y="33"/>
                    <a:pt x="289" y="32"/>
                    <a:pt x="289" y="32"/>
                  </a:cubicBezTo>
                  <a:cubicBezTo>
                    <a:pt x="289" y="14"/>
                    <a:pt x="275" y="0"/>
                    <a:pt x="258" y="0"/>
                  </a:cubicBezTo>
                  <a:cubicBezTo>
                    <a:pt x="240" y="0"/>
                    <a:pt x="227" y="14"/>
                    <a:pt x="227" y="32"/>
                  </a:cubicBezTo>
                  <a:cubicBezTo>
                    <a:pt x="227" y="49"/>
                    <a:pt x="240" y="63"/>
                    <a:pt x="258" y="63"/>
                  </a:cubicBezTo>
                  <a:cubicBezTo>
                    <a:pt x="269" y="63"/>
                    <a:pt x="280" y="56"/>
                    <a:pt x="285" y="47"/>
                  </a:cubicBezTo>
                  <a:cubicBezTo>
                    <a:pt x="295" y="50"/>
                    <a:pt x="303" y="53"/>
                    <a:pt x="308" y="55"/>
                  </a:cubicBezTo>
                  <a:cubicBezTo>
                    <a:pt x="312" y="71"/>
                    <a:pt x="299" y="185"/>
                    <a:pt x="268" y="247"/>
                  </a:cubicBezTo>
                  <a:cubicBezTo>
                    <a:pt x="241" y="304"/>
                    <a:pt x="205" y="330"/>
                    <a:pt x="193" y="338"/>
                  </a:cubicBezTo>
                  <a:cubicBezTo>
                    <a:pt x="184" y="332"/>
                    <a:pt x="170" y="330"/>
                    <a:pt x="159" y="330"/>
                  </a:cubicBezTo>
                  <a:cubicBezTo>
                    <a:pt x="151" y="330"/>
                    <a:pt x="138" y="332"/>
                    <a:pt x="130" y="338"/>
                  </a:cubicBezTo>
                  <a:cubicBezTo>
                    <a:pt x="118" y="330"/>
                    <a:pt x="82" y="303"/>
                    <a:pt x="55" y="247"/>
                  </a:cubicBezTo>
                  <a:cubicBezTo>
                    <a:pt x="24" y="185"/>
                    <a:pt x="11" y="71"/>
                    <a:pt x="15" y="55"/>
                  </a:cubicBezTo>
                  <a:cubicBezTo>
                    <a:pt x="20" y="53"/>
                    <a:pt x="28" y="50"/>
                    <a:pt x="38" y="47"/>
                  </a:cubicBezTo>
                  <a:cubicBezTo>
                    <a:pt x="44" y="56"/>
                    <a:pt x="54" y="63"/>
                    <a:pt x="65" y="63"/>
                  </a:cubicBezTo>
                  <a:cubicBezTo>
                    <a:pt x="83" y="63"/>
                    <a:pt x="97" y="49"/>
                    <a:pt x="97" y="32"/>
                  </a:cubicBezTo>
                  <a:cubicBezTo>
                    <a:pt x="97" y="14"/>
                    <a:pt x="83" y="0"/>
                    <a:pt x="65" y="0"/>
                  </a:cubicBezTo>
                  <a:cubicBezTo>
                    <a:pt x="48" y="0"/>
                    <a:pt x="34" y="14"/>
                    <a:pt x="34" y="32"/>
                  </a:cubicBezTo>
                  <a:cubicBezTo>
                    <a:pt x="34" y="32"/>
                    <a:pt x="34" y="33"/>
                    <a:pt x="34" y="33"/>
                  </a:cubicBezTo>
                  <a:cubicBezTo>
                    <a:pt x="25" y="36"/>
                    <a:pt x="14" y="40"/>
                    <a:pt x="7" y="44"/>
                  </a:cubicBezTo>
                  <a:cubicBezTo>
                    <a:pt x="3" y="46"/>
                    <a:pt x="0" y="52"/>
                    <a:pt x="1" y="75"/>
                  </a:cubicBezTo>
                  <a:cubicBezTo>
                    <a:pt x="1" y="89"/>
                    <a:pt x="3" y="109"/>
                    <a:pt x="7" y="129"/>
                  </a:cubicBezTo>
                  <a:cubicBezTo>
                    <a:pt x="11" y="153"/>
                    <a:pt x="22" y="212"/>
                    <a:pt x="42" y="253"/>
                  </a:cubicBezTo>
                  <a:cubicBezTo>
                    <a:pt x="72" y="314"/>
                    <a:pt x="110" y="342"/>
                    <a:pt x="123" y="350"/>
                  </a:cubicBezTo>
                  <a:cubicBezTo>
                    <a:pt x="122" y="368"/>
                    <a:pt x="137" y="399"/>
                    <a:pt x="143" y="410"/>
                  </a:cubicBezTo>
                  <a:cubicBezTo>
                    <a:pt x="148" y="417"/>
                    <a:pt x="151" y="422"/>
                    <a:pt x="155" y="424"/>
                  </a:cubicBezTo>
                  <a:cubicBezTo>
                    <a:pt x="157" y="518"/>
                    <a:pt x="234" y="593"/>
                    <a:pt x="327" y="593"/>
                  </a:cubicBezTo>
                  <a:cubicBezTo>
                    <a:pt x="407" y="593"/>
                    <a:pt x="476" y="536"/>
                    <a:pt x="495" y="456"/>
                  </a:cubicBezTo>
                  <a:cubicBezTo>
                    <a:pt x="538" y="453"/>
                    <a:pt x="572" y="418"/>
                    <a:pt x="572" y="374"/>
                  </a:cubicBezTo>
                  <a:close/>
                  <a:moveTo>
                    <a:pt x="258" y="49"/>
                  </a:moveTo>
                  <a:cubicBezTo>
                    <a:pt x="248" y="49"/>
                    <a:pt x="241" y="41"/>
                    <a:pt x="241" y="32"/>
                  </a:cubicBezTo>
                  <a:cubicBezTo>
                    <a:pt x="241" y="22"/>
                    <a:pt x="248" y="14"/>
                    <a:pt x="258" y="14"/>
                  </a:cubicBezTo>
                  <a:cubicBezTo>
                    <a:pt x="267" y="14"/>
                    <a:pt x="275" y="22"/>
                    <a:pt x="275" y="32"/>
                  </a:cubicBezTo>
                  <a:cubicBezTo>
                    <a:pt x="275" y="41"/>
                    <a:pt x="267" y="49"/>
                    <a:pt x="258" y="49"/>
                  </a:cubicBezTo>
                  <a:close/>
                  <a:moveTo>
                    <a:pt x="65" y="14"/>
                  </a:moveTo>
                  <a:cubicBezTo>
                    <a:pt x="75" y="14"/>
                    <a:pt x="83" y="22"/>
                    <a:pt x="83" y="32"/>
                  </a:cubicBezTo>
                  <a:cubicBezTo>
                    <a:pt x="83" y="41"/>
                    <a:pt x="75" y="49"/>
                    <a:pt x="65" y="49"/>
                  </a:cubicBezTo>
                  <a:cubicBezTo>
                    <a:pt x="56" y="49"/>
                    <a:pt x="48" y="41"/>
                    <a:pt x="48" y="32"/>
                  </a:cubicBezTo>
                  <a:cubicBezTo>
                    <a:pt x="48" y="22"/>
                    <a:pt x="56" y="14"/>
                    <a:pt x="65" y="14"/>
                  </a:cubicBezTo>
                  <a:close/>
                  <a:moveTo>
                    <a:pt x="145" y="383"/>
                  </a:moveTo>
                  <a:cubicBezTo>
                    <a:pt x="137" y="363"/>
                    <a:pt x="136" y="352"/>
                    <a:pt x="137" y="350"/>
                  </a:cubicBezTo>
                  <a:cubicBezTo>
                    <a:pt x="138" y="348"/>
                    <a:pt x="145" y="344"/>
                    <a:pt x="159" y="344"/>
                  </a:cubicBezTo>
                  <a:cubicBezTo>
                    <a:pt x="173" y="344"/>
                    <a:pt x="184" y="348"/>
                    <a:pt x="186" y="350"/>
                  </a:cubicBezTo>
                  <a:cubicBezTo>
                    <a:pt x="186" y="350"/>
                    <a:pt x="186" y="350"/>
                    <a:pt x="186" y="350"/>
                  </a:cubicBezTo>
                  <a:cubicBezTo>
                    <a:pt x="188" y="359"/>
                    <a:pt x="171" y="403"/>
                    <a:pt x="162" y="412"/>
                  </a:cubicBezTo>
                  <a:cubicBezTo>
                    <a:pt x="158" y="408"/>
                    <a:pt x="152" y="399"/>
                    <a:pt x="145" y="383"/>
                  </a:cubicBezTo>
                  <a:close/>
                  <a:moveTo>
                    <a:pt x="489" y="443"/>
                  </a:moveTo>
                  <a:cubicBezTo>
                    <a:pt x="451" y="443"/>
                    <a:pt x="421" y="412"/>
                    <a:pt x="421" y="374"/>
                  </a:cubicBezTo>
                  <a:cubicBezTo>
                    <a:pt x="421" y="336"/>
                    <a:pt x="451" y="305"/>
                    <a:pt x="489" y="305"/>
                  </a:cubicBezTo>
                  <a:cubicBezTo>
                    <a:pt x="527" y="305"/>
                    <a:pt x="558" y="336"/>
                    <a:pt x="558" y="374"/>
                  </a:cubicBezTo>
                  <a:cubicBezTo>
                    <a:pt x="558" y="412"/>
                    <a:pt x="527" y="443"/>
                    <a:pt x="489" y="443"/>
                  </a:cubicBezTo>
                  <a:close/>
                </a:path>
              </a:pathLst>
            </a:custGeom>
            <a:solidFill>
              <a:srgbClr val="FFFFFF"/>
            </a:solidFill>
            <a:ln w="6350">
              <a:solidFill>
                <a:sysClr val="window" lastClr="FFFFFF"/>
              </a:solid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a:endParaRPr>
            </a:p>
          </p:txBody>
        </p:sp>
      </p:grpSp>
      <p:sp>
        <p:nvSpPr>
          <p:cNvPr id="9" name="Marcador de número de diapositiva 2">
            <a:extLst>
              <a:ext uri="{FF2B5EF4-FFF2-40B4-BE49-F238E27FC236}">
                <a16:creationId xmlns:a16="http://schemas.microsoft.com/office/drawing/2014/main" id="{7ED57354-BA79-E7C2-4EC4-01353312FFF6}"/>
              </a:ext>
            </a:extLst>
          </p:cNvPr>
          <p:cNvSpPr txBox="1">
            <a:spLocks/>
          </p:cNvSpPr>
          <p:nvPr/>
        </p:nvSpPr>
        <p:spPr>
          <a:xfrm>
            <a:off x="11043921" y="6380710"/>
            <a:ext cx="632143" cy="365125"/>
          </a:xfrm>
          <a:prstGeom prst="rect">
            <a:avLst/>
          </a:prstGeom>
        </p:spPr>
        <p:txBody>
          <a:bodyPr vert="horz" lIns="0" tIns="45720" rIns="0" bIns="45720" rtlCol="0" anchor="ctr"/>
          <a:lstStyle>
            <a:defPPr>
              <a:defRPr lang="en-US"/>
            </a:defPPr>
            <a:lvl1pPr marL="0" algn="l" defTabSz="1218712" rtl="0" eaLnBrk="1" latinLnBrk="0" hangingPunct="1">
              <a:defRPr lang="en-US" sz="2399" kern="1200" smtClean="0">
                <a:solidFill>
                  <a:schemeClr val="accent1"/>
                </a:solidFill>
                <a:latin typeface="+mn-lt"/>
                <a:ea typeface="+mn-ea"/>
                <a:cs typeface="+mn-cs"/>
              </a:defRPr>
            </a:lvl1pPr>
            <a:lvl2pPr marL="609356" algn="l" defTabSz="1218712" rtl="0" eaLnBrk="1" latinLnBrk="0" hangingPunct="1">
              <a:defRPr sz="2399" kern="1200">
                <a:solidFill>
                  <a:schemeClr val="tx1"/>
                </a:solidFill>
                <a:latin typeface="+mn-lt"/>
                <a:ea typeface="+mn-ea"/>
                <a:cs typeface="+mn-cs"/>
              </a:defRPr>
            </a:lvl2pPr>
            <a:lvl3pPr marL="1218712" algn="l" defTabSz="1218712" rtl="0" eaLnBrk="1" latinLnBrk="0" hangingPunct="1">
              <a:defRPr sz="2399" kern="1200">
                <a:solidFill>
                  <a:schemeClr val="tx1"/>
                </a:solidFill>
                <a:latin typeface="+mn-lt"/>
                <a:ea typeface="+mn-ea"/>
                <a:cs typeface="+mn-cs"/>
              </a:defRPr>
            </a:lvl3pPr>
            <a:lvl4pPr marL="1828068" algn="l" defTabSz="1218712" rtl="0" eaLnBrk="1" latinLnBrk="0" hangingPunct="1">
              <a:defRPr sz="2399" kern="1200">
                <a:solidFill>
                  <a:schemeClr val="tx1"/>
                </a:solidFill>
                <a:latin typeface="+mn-lt"/>
                <a:ea typeface="+mn-ea"/>
                <a:cs typeface="+mn-cs"/>
              </a:defRPr>
            </a:lvl4pPr>
            <a:lvl5pPr marL="2437425" algn="l" defTabSz="1218712" rtl="0" eaLnBrk="1" latinLnBrk="0" hangingPunct="1">
              <a:defRPr sz="2399" kern="1200">
                <a:solidFill>
                  <a:schemeClr val="tx1"/>
                </a:solidFill>
                <a:latin typeface="+mn-lt"/>
                <a:ea typeface="+mn-ea"/>
                <a:cs typeface="+mn-cs"/>
              </a:defRPr>
            </a:lvl5pPr>
            <a:lvl6pPr marL="3046781" algn="l" defTabSz="1218712" rtl="0" eaLnBrk="1" latinLnBrk="0" hangingPunct="1">
              <a:defRPr sz="2399" kern="1200">
                <a:solidFill>
                  <a:schemeClr val="tx1"/>
                </a:solidFill>
                <a:latin typeface="+mn-lt"/>
                <a:ea typeface="+mn-ea"/>
                <a:cs typeface="+mn-cs"/>
              </a:defRPr>
            </a:lvl6pPr>
            <a:lvl7pPr marL="3656137" algn="l" defTabSz="1218712" rtl="0" eaLnBrk="1" latinLnBrk="0" hangingPunct="1">
              <a:defRPr sz="2399" kern="1200">
                <a:solidFill>
                  <a:schemeClr val="tx1"/>
                </a:solidFill>
                <a:latin typeface="+mn-lt"/>
                <a:ea typeface="+mn-ea"/>
                <a:cs typeface="+mn-cs"/>
              </a:defRPr>
            </a:lvl7pPr>
            <a:lvl8pPr marL="4265493" algn="l" defTabSz="1218712" rtl="0" eaLnBrk="1" latinLnBrk="0" hangingPunct="1">
              <a:defRPr sz="2399" kern="1200">
                <a:solidFill>
                  <a:schemeClr val="tx1"/>
                </a:solidFill>
                <a:latin typeface="+mn-lt"/>
                <a:ea typeface="+mn-ea"/>
                <a:cs typeface="+mn-cs"/>
              </a:defRPr>
            </a:lvl8pPr>
            <a:lvl9pPr marL="4874849" algn="l" defTabSz="1218712" rtl="0" eaLnBrk="1" latinLnBrk="0" hangingPunct="1">
              <a:defRPr sz="2399" kern="1200">
                <a:solidFill>
                  <a:schemeClr val="tx1"/>
                </a:solidFill>
                <a:latin typeface="+mn-lt"/>
                <a:ea typeface="+mn-ea"/>
                <a:cs typeface="+mn-cs"/>
              </a:defRPr>
            </a:lvl9pPr>
          </a:lstStyle>
          <a:p>
            <a:pPr marL="0" marR="0" lvl="0" indent="0" algn="l" defTabSz="1218712" rtl="0" eaLnBrk="1" fontAlgn="auto" latinLnBrk="0" hangingPunct="1">
              <a:lnSpc>
                <a:spcPct val="100000"/>
              </a:lnSpc>
              <a:spcBef>
                <a:spcPts val="0"/>
              </a:spcBef>
              <a:spcAft>
                <a:spcPts val="0"/>
              </a:spcAft>
              <a:buClrTx/>
              <a:buSzTx/>
              <a:buFontTx/>
              <a:buNone/>
              <a:tabLst/>
              <a:defRPr/>
            </a:pPr>
            <a:fld id="{FC1CF07D-8B3F-4D32-B059-0039CEA46DB1}" type="slidenum">
              <a:rPr kumimoji="0" lang="en-GB" sz="2399" b="0" i="0" u="none" strike="noStrike" kern="1200" cap="none" spc="0" normalizeH="0" baseline="0" noProof="0" smtClean="0">
                <a:ln>
                  <a:noFill/>
                </a:ln>
                <a:solidFill>
                  <a:srgbClr val="006666"/>
                </a:solidFill>
                <a:effectLst/>
                <a:uLnTx/>
                <a:uFillTx/>
                <a:latin typeface="Arial" panose="020B0604020202020204"/>
                <a:ea typeface="+mn-ea"/>
                <a:cs typeface="+mn-cs"/>
              </a:rPr>
              <a:pPr marL="0" marR="0" lvl="0" indent="0" algn="l" defTabSz="1218712" rtl="0" eaLnBrk="1" fontAlgn="auto" latinLnBrk="0" hangingPunct="1">
                <a:lnSpc>
                  <a:spcPct val="100000"/>
                </a:lnSpc>
                <a:spcBef>
                  <a:spcPts val="0"/>
                </a:spcBef>
                <a:spcAft>
                  <a:spcPts val="0"/>
                </a:spcAft>
                <a:buClrTx/>
                <a:buSzTx/>
                <a:buFontTx/>
                <a:buNone/>
                <a:tabLst/>
                <a:defRPr/>
              </a:pPr>
              <a:t>5</a:t>
            </a:fld>
            <a:endParaRPr kumimoji="0" lang="en-GB" sz="2399" b="0" i="0" u="none" strike="noStrike" kern="1200" cap="none" spc="0" normalizeH="0" baseline="0" noProof="0">
              <a:ln>
                <a:noFill/>
              </a:ln>
              <a:solidFill>
                <a:srgbClr val="006666"/>
              </a:solidFill>
              <a:effectLst/>
              <a:uLnTx/>
              <a:uFillTx/>
              <a:latin typeface="Arial" panose="020B0604020202020204"/>
              <a:ea typeface="+mn-ea"/>
              <a:cs typeface="+mn-cs"/>
            </a:endParaRPr>
          </a:p>
        </p:txBody>
      </p:sp>
      <p:sp>
        <p:nvSpPr>
          <p:cNvPr id="10" name="Marcador de texto 3">
            <a:extLst>
              <a:ext uri="{FF2B5EF4-FFF2-40B4-BE49-F238E27FC236}">
                <a16:creationId xmlns:a16="http://schemas.microsoft.com/office/drawing/2014/main" id="{60709552-30E4-2549-5E6F-1653F87C7CFC}"/>
              </a:ext>
            </a:extLst>
          </p:cNvPr>
          <p:cNvSpPr txBox="1">
            <a:spLocks/>
          </p:cNvSpPr>
          <p:nvPr/>
        </p:nvSpPr>
        <p:spPr>
          <a:xfrm>
            <a:off x="295233" y="6493678"/>
            <a:ext cx="7866057" cy="256032"/>
          </a:xfrm>
          <a:prstGeom prst="rect">
            <a:avLst/>
          </a:prstGeom>
        </p:spPr>
        <p:txBody>
          <a:bodyPr vert="horz" lIns="0" tIns="0" rIns="0" bIns="0" rtlCol="0">
            <a:noAutofit/>
          </a:bodyPr>
          <a:lstStyle>
            <a:lvl1pPr marL="0" indent="0" algn="l" defTabSz="685594" rtl="0" eaLnBrk="1" latinLnBrk="0" hangingPunct="1">
              <a:lnSpc>
                <a:spcPct val="90000"/>
              </a:lnSpc>
              <a:spcBef>
                <a:spcPts val="750"/>
              </a:spcBef>
              <a:buFont typeface="Arial" panose="020B0604020202020204" pitchFamily="34" charset="0"/>
              <a:buNone/>
              <a:defRPr sz="750" kern="1200">
                <a:solidFill>
                  <a:schemeClr val="tx2"/>
                </a:solidFill>
                <a:latin typeface="+mn-lt"/>
                <a:ea typeface="+mn-ea"/>
                <a:cs typeface="+mn-cs"/>
              </a:defRPr>
            </a:lvl1pPr>
            <a:lvl2pPr marL="342797"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2pPr>
            <a:lvl3pPr marL="685594"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3pPr>
            <a:lvl4pPr marL="1028391"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4pPr>
            <a:lvl5pPr marL="1371189"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5pPr>
            <a:lvl6pPr marL="1885384"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181"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0978"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3776"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0">
              <a:defRPr/>
            </a:pPr>
            <a:r>
              <a:rPr lang="en-GB" b="1" dirty="0">
                <a:solidFill>
                  <a:schemeClr val="tx1">
                    <a:lumMod val="75000"/>
                    <a:lumOff val="25000"/>
                  </a:schemeClr>
                </a:solidFill>
              </a:rPr>
              <a:t>1.</a:t>
            </a:r>
            <a:r>
              <a:rPr lang="en-GB" dirty="0">
                <a:solidFill>
                  <a:schemeClr val="tx1">
                    <a:lumMod val="75000"/>
                    <a:lumOff val="25000"/>
                  </a:schemeClr>
                </a:solidFill>
              </a:rPr>
              <a:t> Mehanna H, et al. </a:t>
            </a:r>
            <a:r>
              <a:rPr kumimoji="0" lang="en-GB" sz="750" i="0" u="none" strike="noStrike" kern="1200" cap="none" spc="0" normalizeH="0" baseline="0" noProof="0" dirty="0">
                <a:ln>
                  <a:noFill/>
                </a:ln>
                <a:solidFill>
                  <a:schemeClr val="tx1">
                    <a:lumMod val="75000"/>
                    <a:lumOff val="25000"/>
                  </a:schemeClr>
                </a:solidFill>
                <a:effectLst/>
                <a:uLnTx/>
                <a:uFillTx/>
                <a:latin typeface="Arial" panose="020B0604020202020204"/>
                <a:ea typeface="+mn-ea"/>
                <a:cs typeface="+mn-cs"/>
              </a:rPr>
              <a:t>N Engl J Med. 2016;374:1444–54. </a:t>
            </a:r>
            <a:br>
              <a:rPr kumimoji="0" lang="en-GB" sz="750" i="0" u="none" strike="noStrike" kern="1200" cap="none" spc="0" normalizeH="0" baseline="0" noProof="0" dirty="0">
                <a:ln>
                  <a:noFill/>
                </a:ln>
                <a:solidFill>
                  <a:schemeClr val="tx1">
                    <a:lumMod val="75000"/>
                    <a:lumOff val="25000"/>
                  </a:schemeClr>
                </a:solidFill>
                <a:effectLst/>
                <a:uLnTx/>
                <a:uFillTx/>
                <a:latin typeface="Arial" panose="020B0604020202020204"/>
                <a:ea typeface="+mn-ea"/>
                <a:cs typeface="+mn-cs"/>
              </a:rPr>
            </a:br>
            <a:r>
              <a:rPr kumimoji="0" lang="en-GB" sz="750" b="0" i="0" u="none" strike="noStrike" kern="1200" cap="none" spc="0" normalizeH="0" baseline="0" noProof="0" dirty="0">
                <a:ln>
                  <a:noFill/>
                </a:ln>
                <a:solidFill>
                  <a:schemeClr val="tx1">
                    <a:lumMod val="75000"/>
                    <a:lumOff val="25000"/>
                  </a:schemeClr>
                </a:solidFill>
                <a:effectLst/>
                <a:uLnTx/>
                <a:uFillTx/>
                <a:latin typeface="Arial" panose="020B0604020202020204"/>
                <a:ea typeface="+mn-ea"/>
                <a:cs typeface="+mn-cs"/>
              </a:rPr>
              <a:t>CT: computerized tomography; ENE: extracapsular nodal extension; MRI: magnetic resonance imaging; PET: positron emission tomography; </a:t>
            </a:r>
            <a:r>
              <a:rPr lang="en-GB" dirty="0">
                <a:solidFill>
                  <a:schemeClr val="tx1">
                    <a:lumMod val="75000"/>
                    <a:lumOff val="25000"/>
                  </a:schemeClr>
                </a:solidFill>
              </a:rPr>
              <a:t>RT: radiotherapy; </a:t>
            </a:r>
            <a:endParaRPr kumimoji="0" lang="en-GB" sz="750" b="0" i="0" u="none" strike="noStrike" kern="1200" cap="none" spc="0" normalizeH="0" baseline="0" noProof="0" dirty="0">
              <a:ln>
                <a:noFill/>
              </a:ln>
              <a:solidFill>
                <a:schemeClr val="tx1">
                  <a:lumMod val="75000"/>
                  <a:lumOff val="25000"/>
                </a:schemeClr>
              </a:solidFill>
              <a:effectLst/>
              <a:uLnTx/>
              <a:uFillTx/>
              <a:latin typeface="Arial" panose="020B0604020202020204"/>
              <a:ea typeface="+mn-ea"/>
              <a:cs typeface="+mn-cs"/>
            </a:endParaRPr>
          </a:p>
        </p:txBody>
      </p:sp>
      <p:grpSp>
        <p:nvGrpSpPr>
          <p:cNvPr id="3" name="Grupo 2">
            <a:extLst>
              <a:ext uri="{FF2B5EF4-FFF2-40B4-BE49-F238E27FC236}">
                <a16:creationId xmlns:a16="http://schemas.microsoft.com/office/drawing/2014/main" id="{DCA251F3-8782-04F7-0636-C10AE3E0EC45}"/>
              </a:ext>
            </a:extLst>
          </p:cNvPr>
          <p:cNvGrpSpPr/>
          <p:nvPr/>
        </p:nvGrpSpPr>
        <p:grpSpPr>
          <a:xfrm>
            <a:off x="102959" y="1400647"/>
            <a:ext cx="369332" cy="4329923"/>
            <a:chOff x="102959" y="1400647"/>
            <a:chExt cx="369332" cy="4329923"/>
          </a:xfrm>
        </p:grpSpPr>
        <p:sp>
          <p:nvSpPr>
            <p:cNvPr id="13" name="Rectángulo 12">
              <a:extLst>
                <a:ext uri="{FF2B5EF4-FFF2-40B4-BE49-F238E27FC236}">
                  <a16:creationId xmlns:a16="http://schemas.microsoft.com/office/drawing/2014/main" id="{1D64CDA6-A60C-A218-3FD6-F21FBC431B4D}"/>
                </a:ext>
              </a:extLst>
            </p:cNvPr>
            <p:cNvSpPr/>
            <p:nvPr/>
          </p:nvSpPr>
          <p:spPr>
            <a:xfrm>
              <a:off x="163402" y="5474538"/>
              <a:ext cx="256032" cy="256032"/>
            </a:xfrm>
            <a:prstGeom prst="rect">
              <a:avLst/>
            </a:prstGeom>
            <a:solidFill>
              <a:srgbClr val="FF704C"/>
            </a:solidFill>
            <a:ln w="12700" cap="flat" cmpd="sng" algn="ctr">
              <a:noFill/>
              <a:prstDash val="solid"/>
              <a:miter lim="800000"/>
            </a:ln>
            <a:effectLst/>
          </p:spPr>
          <p:txBody>
            <a:bodyPr rtlCol="0" anchor="ctr"/>
            <a:lstStyle/>
            <a:p>
              <a:pPr marL="0" marR="0" lvl="0" indent="0" algn="ctr" defTabSz="1218712"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4" name="Rectángulo 13">
              <a:extLst>
                <a:ext uri="{FF2B5EF4-FFF2-40B4-BE49-F238E27FC236}">
                  <a16:creationId xmlns:a16="http://schemas.microsoft.com/office/drawing/2014/main" id="{E16ECE14-BA39-A06D-8122-613E28F461CD}"/>
                </a:ext>
              </a:extLst>
            </p:cNvPr>
            <p:cNvSpPr/>
            <p:nvPr/>
          </p:nvSpPr>
          <p:spPr>
            <a:xfrm>
              <a:off x="168556" y="2934814"/>
              <a:ext cx="256032" cy="256032"/>
            </a:xfrm>
            <a:prstGeom prst="rect">
              <a:avLst/>
            </a:prstGeom>
            <a:solidFill>
              <a:srgbClr val="80B2B2"/>
            </a:solidFill>
            <a:ln w="12700" cap="flat" cmpd="sng" algn="ctr">
              <a:noFill/>
              <a:prstDash val="solid"/>
              <a:miter lim="800000"/>
            </a:ln>
            <a:effectLst/>
          </p:spPr>
          <p:txBody>
            <a:bodyPr rtlCol="0" anchor="ctr"/>
            <a:lstStyle/>
            <a:p>
              <a:pPr marL="0" marR="0" lvl="0" indent="0" algn="ctr" defTabSz="1218712"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5" name="CuadroTexto 14">
              <a:extLst>
                <a:ext uri="{FF2B5EF4-FFF2-40B4-BE49-F238E27FC236}">
                  <a16:creationId xmlns:a16="http://schemas.microsoft.com/office/drawing/2014/main" id="{18CB32E3-F026-79AB-B3C2-E084BFD1AC83}"/>
                </a:ext>
              </a:extLst>
            </p:cNvPr>
            <p:cNvSpPr txBox="1"/>
            <p:nvPr/>
          </p:nvSpPr>
          <p:spPr>
            <a:xfrm rot="16200000">
              <a:off x="-1740728" y="3244334"/>
              <a:ext cx="4056705" cy="369332"/>
            </a:xfrm>
            <a:prstGeom prst="rect">
              <a:avLst/>
            </a:prstGeom>
            <a:noFill/>
          </p:spPr>
          <p:txBody>
            <a:bodyPr wrap="square" rtlCol="0">
              <a:spAutoFit/>
            </a:bodyPr>
            <a:lstStyle/>
            <a:p>
              <a:pPr marL="0" marR="0" lvl="0" indent="0" defTabSz="1218712" eaLnBrk="1" fontAlgn="auto" latinLnBrk="0" hangingPunct="1">
                <a:lnSpc>
                  <a:spcPct val="100000"/>
                </a:lnSpc>
                <a:spcBef>
                  <a:spcPts val="0"/>
                </a:spcBef>
                <a:spcAft>
                  <a:spcPts val="600"/>
                </a:spcAft>
                <a:buClrTx/>
                <a:buSzTx/>
                <a:buFontTx/>
                <a:buNone/>
                <a:tabLst/>
                <a:defRPr/>
              </a:pPr>
              <a:r>
                <a:rPr kumimoji="0" lang="es-ES" b="0" i="0" u="none" strike="noStrike" kern="0" cap="none" spc="0" normalizeH="0" baseline="0" noProof="0" dirty="0">
                  <a:ln>
                    <a:noFill/>
                  </a:ln>
                  <a:solidFill>
                    <a:prstClr val="black"/>
                  </a:solidFill>
                  <a:effectLst/>
                  <a:uLnTx/>
                  <a:uFillTx/>
                </a:rPr>
                <a:t>Candidate </a:t>
              </a:r>
              <a:r>
                <a:rPr kumimoji="0" lang="es-ES" b="0" i="0" u="none" strike="noStrike" kern="0" cap="none" spc="0" normalizeH="0" baseline="0" noProof="0" dirty="0" err="1">
                  <a:ln>
                    <a:noFill/>
                  </a:ln>
                  <a:solidFill>
                    <a:prstClr val="black"/>
                  </a:solidFill>
                  <a:effectLst/>
                  <a:uLnTx/>
                  <a:uFillTx/>
                </a:rPr>
                <a:t>patient</a:t>
              </a:r>
              <a:r>
                <a:rPr kumimoji="0" lang="es-ES" b="0" i="0" u="none" strike="noStrike" kern="0" cap="none" spc="0" normalizeH="0" baseline="0" noProof="0" dirty="0">
                  <a:ln>
                    <a:noFill/>
                  </a:ln>
                  <a:solidFill>
                    <a:prstClr val="black"/>
                  </a:solidFill>
                  <a:effectLst/>
                  <a:uLnTx/>
                  <a:uFillTx/>
                </a:rPr>
                <a:t>           </a:t>
              </a:r>
              <a:r>
                <a:rPr kumimoji="0" lang="es-ES" b="0" i="0" u="none" strike="noStrike" kern="0" cap="none" spc="0" normalizeH="0" baseline="0" noProof="0" dirty="0" err="1">
                  <a:ln>
                    <a:noFill/>
                  </a:ln>
                  <a:solidFill>
                    <a:prstClr val="black"/>
                  </a:solidFill>
                  <a:effectLst/>
                  <a:uLnTx/>
                  <a:uFillTx/>
                </a:rPr>
                <a:t>Procedure</a:t>
              </a:r>
              <a:r>
                <a:rPr kumimoji="0" lang="es-ES" b="0" i="0" u="none" strike="noStrike" kern="0" cap="none" spc="0" normalizeH="0" baseline="0" noProof="0" dirty="0">
                  <a:ln>
                    <a:noFill/>
                  </a:ln>
                  <a:solidFill>
                    <a:prstClr val="black"/>
                  </a:solidFill>
                  <a:effectLst/>
                  <a:uLnTx/>
                  <a:uFillTx/>
                </a:rPr>
                <a:t> </a:t>
              </a:r>
              <a:endParaRPr kumimoji="0" lang="en-GB" b="0" i="0" u="none" strike="noStrike" kern="0" cap="none" spc="0" normalizeH="0" baseline="0" noProof="0" dirty="0">
                <a:ln>
                  <a:noFill/>
                </a:ln>
                <a:solidFill>
                  <a:prstClr val="black"/>
                </a:solidFill>
                <a:effectLst/>
                <a:uLnTx/>
                <a:uFillTx/>
              </a:endParaRPr>
            </a:p>
          </p:txBody>
        </p:sp>
      </p:grpSp>
      <p:sp>
        <p:nvSpPr>
          <p:cNvPr id="4" name="CuadroTexto 3">
            <a:extLst>
              <a:ext uri="{FF2B5EF4-FFF2-40B4-BE49-F238E27FC236}">
                <a16:creationId xmlns:a16="http://schemas.microsoft.com/office/drawing/2014/main" id="{6969991E-1395-2475-E0FE-93F2720308EA}"/>
              </a:ext>
            </a:extLst>
          </p:cNvPr>
          <p:cNvSpPr txBox="1"/>
          <p:nvPr/>
        </p:nvSpPr>
        <p:spPr>
          <a:xfrm>
            <a:off x="11186853" y="882250"/>
            <a:ext cx="850818" cy="275653"/>
          </a:xfrm>
          <a:prstGeom prst="rect">
            <a:avLst/>
          </a:prstGeom>
          <a:solidFill>
            <a:schemeClr val="accent1"/>
          </a:solidFill>
        </p:spPr>
        <p:txBody>
          <a:bodyPr wrap="square">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200" b="1" i="0" u="none" strike="noStrike" kern="100" cap="none" spc="0" normalizeH="0" baseline="0" dirty="0">
                <a:solidFill>
                  <a:schemeClr val="bg1">
                    <a:lumMod val="100000"/>
                  </a:schemeClr>
                </a:solidFill>
                <a:effectLst/>
                <a:latin typeface="Arial" panose="020B0604020202020204" pitchFamily="34" charset="0"/>
                <a:ea typeface="+mn-ea"/>
                <a:cs typeface="+mn-cs"/>
                <a:sym typeface=""/>
              </a:rPr>
              <a:t>LE, </a:t>
            </a:r>
            <a:r>
              <a:rPr lang="en-US" sz="1200" b="1" i="0" u="none" strike="noStrike" kern="100" cap="none" spc="0" normalizeH="0" baseline="0" dirty="0" err="1">
                <a:solidFill>
                  <a:schemeClr val="bg1">
                    <a:lumMod val="100000"/>
                  </a:schemeClr>
                </a:solidFill>
                <a:effectLst/>
                <a:latin typeface="Arial" panose="020B0604020202020204" pitchFamily="34" charset="0"/>
                <a:ea typeface="+mn-ea"/>
                <a:cs typeface="+mn-cs"/>
                <a:sym typeface=""/>
              </a:rPr>
              <a:t>GoR</a:t>
            </a:r>
            <a:r>
              <a:rPr lang="en-US" sz="1200" b="1" i="0" u="none" strike="noStrike" kern="100" cap="none" spc="0" normalizeH="0" baseline="0" dirty="0">
                <a:solidFill>
                  <a:schemeClr val="bg1">
                    <a:lumMod val="100000"/>
                  </a:schemeClr>
                </a:solidFill>
                <a:effectLst/>
                <a:latin typeface="Arial" panose="020B0604020202020204" pitchFamily="34" charset="0"/>
                <a:ea typeface="+mn-ea"/>
                <a:cs typeface="+mn-cs"/>
                <a:sym typeface=""/>
              </a:rPr>
              <a:t> </a:t>
            </a:r>
            <a:endParaRPr lang="en-GB" sz="1200" b="1" i="0" u="none" strike="noStrike" kern="100" cap="none" spc="0" normalizeH="0" baseline="0" dirty="0">
              <a:solidFill>
                <a:schemeClr val="bg1">
                  <a:lumMod val="100000"/>
                </a:schemeClr>
              </a:solidFill>
              <a:effectLst/>
              <a:latin typeface="Arial" panose="020B0604020202020204" pitchFamily="34" charset="0"/>
              <a:ea typeface="+mn-ea"/>
              <a:cs typeface="+mn-cs"/>
              <a:sym typeface=""/>
            </a:endParaRPr>
          </a:p>
        </p:txBody>
      </p:sp>
      <p:sp>
        <p:nvSpPr>
          <p:cNvPr id="12" name="Marcador de fecha 3">
            <a:extLst>
              <a:ext uri="{FF2B5EF4-FFF2-40B4-BE49-F238E27FC236}">
                <a16:creationId xmlns:a16="http://schemas.microsoft.com/office/drawing/2014/main" id="{78F133E2-905F-7D87-27A9-1B30FAC45814}"/>
              </a:ext>
            </a:extLst>
          </p:cNvPr>
          <p:cNvSpPr txBox="1">
            <a:spLocks/>
          </p:cNvSpPr>
          <p:nvPr/>
        </p:nvSpPr>
        <p:spPr>
          <a:xfrm>
            <a:off x="8097304" y="6381257"/>
            <a:ext cx="2808821"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accent1"/>
                </a:solidFill>
              </a:rPr>
              <a:t>https://doi.org/10.1007/s12094-026-04240-9</a:t>
            </a:r>
            <a:endParaRPr lang="en-GB" sz="1000" dirty="0">
              <a:solidFill>
                <a:schemeClr val="accent1"/>
              </a:solidFill>
            </a:endParaRPr>
          </a:p>
        </p:txBody>
      </p:sp>
    </p:spTree>
    <p:extLst>
      <p:ext uri="{BB962C8B-B14F-4D97-AF65-F5344CB8AC3E}">
        <p14:creationId xmlns:p14="http://schemas.microsoft.com/office/powerpoint/2010/main" val="3859692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EC00EC-8BB5-83BD-174B-F050AF1F704A}"/>
              </a:ext>
            </a:extLst>
          </p:cNvPr>
          <p:cNvSpPr>
            <a:spLocks noGrp="1"/>
          </p:cNvSpPr>
          <p:nvPr>
            <p:ph type="title"/>
          </p:nvPr>
        </p:nvSpPr>
        <p:spPr>
          <a:xfrm>
            <a:off x="1021080" y="16849"/>
            <a:ext cx="8380095" cy="752136"/>
          </a:xfrm>
        </p:spPr>
        <p:txBody>
          <a:bodyPr anchor="ctr"/>
          <a:lstStyle/>
          <a:p>
            <a:r>
              <a:rPr lang="es-ES" dirty="0" err="1">
                <a:sym typeface=""/>
              </a:rPr>
              <a:t>Recommendations</a:t>
            </a:r>
            <a:r>
              <a:rPr lang="es-ES" dirty="0">
                <a:sym typeface=""/>
              </a:rPr>
              <a:t> </a:t>
            </a:r>
            <a:r>
              <a:rPr lang="es-ES" err="1">
                <a:sym typeface=""/>
              </a:rPr>
              <a:t>for</a:t>
            </a:r>
            <a:r>
              <a:rPr lang="es-ES">
                <a:sym typeface=""/>
              </a:rPr>
              <a:t> </a:t>
            </a:r>
            <a:br>
              <a:rPr lang="es-ES">
                <a:sym typeface=""/>
              </a:rPr>
            </a:br>
            <a:r>
              <a:rPr lang="es-ES">
                <a:solidFill>
                  <a:schemeClr val="accent3"/>
                </a:solidFill>
                <a:sym typeface=""/>
              </a:rPr>
              <a:t>Clinical and </a:t>
            </a:r>
            <a:r>
              <a:rPr lang="es-ES" dirty="0" err="1">
                <a:solidFill>
                  <a:schemeClr val="accent3"/>
                </a:solidFill>
                <a:sym typeface=""/>
              </a:rPr>
              <a:t>Pathological</a:t>
            </a:r>
            <a:r>
              <a:rPr lang="es-ES" dirty="0">
                <a:solidFill>
                  <a:schemeClr val="accent3"/>
                </a:solidFill>
                <a:sym typeface=""/>
              </a:rPr>
              <a:t> </a:t>
            </a:r>
            <a:r>
              <a:rPr lang="es-ES" dirty="0" err="1">
                <a:solidFill>
                  <a:schemeClr val="accent3"/>
                </a:solidFill>
                <a:sym typeface=""/>
              </a:rPr>
              <a:t>Analyses</a:t>
            </a:r>
            <a:endParaRPr lang="en-GB" dirty="0">
              <a:solidFill>
                <a:schemeClr val="accent3"/>
              </a:solidFill>
            </a:endParaRPr>
          </a:p>
        </p:txBody>
      </p:sp>
      <p:graphicFrame>
        <p:nvGraphicFramePr>
          <p:cNvPr id="6" name="Tabla 5">
            <a:extLst>
              <a:ext uri="{FF2B5EF4-FFF2-40B4-BE49-F238E27FC236}">
                <a16:creationId xmlns:a16="http://schemas.microsoft.com/office/drawing/2014/main" id="{E54D63BF-86E7-2F46-0354-4FF92621E79C}"/>
              </a:ext>
            </a:extLst>
          </p:cNvPr>
          <p:cNvGraphicFramePr>
            <a:graphicFrameLocks noGrp="1"/>
          </p:cNvGraphicFramePr>
          <p:nvPr>
            <p:extLst>
              <p:ext uri="{D42A27DB-BD31-4B8C-83A1-F6EECF244321}">
                <p14:modId xmlns:p14="http://schemas.microsoft.com/office/powerpoint/2010/main" val="3350762535"/>
              </p:ext>
            </p:extLst>
          </p:nvPr>
        </p:nvGraphicFramePr>
        <p:xfrm>
          <a:off x="492977" y="1260555"/>
          <a:ext cx="10159164" cy="4552500"/>
        </p:xfrm>
        <a:graphic>
          <a:graphicData uri="http://schemas.openxmlformats.org/drawingml/2006/table">
            <a:tbl>
              <a:tblPr firstRow="1" firstCol="1" bandRow="1">
                <a:effectLst/>
                <a:tableStyleId>{2D5ABB26-0587-4C30-8999-92F81FD0307C}</a:tableStyleId>
              </a:tblPr>
              <a:tblGrid>
                <a:gridCol w="9302901">
                  <a:extLst>
                    <a:ext uri="{9D8B030D-6E8A-4147-A177-3AD203B41FA5}">
                      <a16:colId xmlns:a16="http://schemas.microsoft.com/office/drawing/2014/main" val="3022578512"/>
                    </a:ext>
                  </a:extLst>
                </a:gridCol>
                <a:gridCol w="856263">
                  <a:extLst>
                    <a:ext uri="{9D8B030D-6E8A-4147-A177-3AD203B41FA5}">
                      <a16:colId xmlns:a16="http://schemas.microsoft.com/office/drawing/2014/main" val="617500419"/>
                    </a:ext>
                  </a:extLst>
                </a:gridCol>
              </a:tblGrid>
              <a:tr h="592191">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600" kern="1200" dirty="0">
                          <a:solidFill>
                            <a:schemeClr val="accent5"/>
                          </a:solidFill>
                          <a:effectLst/>
                          <a:latin typeface="+mn-lt"/>
                          <a:ea typeface="+mn-ea"/>
                          <a:cs typeface="+mn-cs"/>
                        </a:rPr>
                        <a:t>Routine blood tests </a:t>
                      </a:r>
                      <a:r>
                        <a:rPr lang="en-US" sz="1600" kern="1200" dirty="0">
                          <a:solidFill>
                            <a:schemeClr val="accent3"/>
                          </a:solidFill>
                          <a:effectLst/>
                          <a:latin typeface="+mn-lt"/>
                          <a:ea typeface="+mn-ea"/>
                          <a:cs typeface="+mn-cs"/>
                        </a:rPr>
                        <a:t>to establish baseline health status before treatment</a:t>
                      </a:r>
                      <a:r>
                        <a:rPr lang="en-US" sz="1600" kern="1200" dirty="0">
                          <a:solidFill>
                            <a:schemeClr val="tx1"/>
                          </a:solidFill>
                          <a:effectLst/>
                          <a:latin typeface="+mn-lt"/>
                          <a:ea typeface="+mn-ea"/>
                          <a:cs typeface="+mn-cs"/>
                        </a:rPr>
                        <a:t> </a:t>
                      </a:r>
                      <a:r>
                        <a:rPr lang="en-US" sz="1400" kern="1200" dirty="0">
                          <a:solidFill>
                            <a:schemeClr val="tx1"/>
                          </a:solidFill>
                          <a:effectLst/>
                          <a:latin typeface="+mn-lt"/>
                          <a:ea typeface="+mn-ea"/>
                          <a:cs typeface="+mn-cs"/>
                        </a:rPr>
                        <a:t>SHOULD</a:t>
                      </a:r>
                      <a:r>
                        <a:rPr lang="en-US" sz="1600" kern="1200" dirty="0">
                          <a:solidFill>
                            <a:schemeClr val="tx1"/>
                          </a:solidFill>
                          <a:effectLst/>
                          <a:latin typeface="+mn-lt"/>
                          <a:ea typeface="+mn-ea"/>
                          <a:cs typeface="+mn-cs"/>
                        </a:rPr>
                        <a:t> include:</a:t>
                      </a:r>
                    </a:p>
                    <a:p>
                      <a:pPr marL="622300" marR="0" lvl="0" indent="-171450" algn="l" defTabSz="914400" rtl="0" eaLnBrk="1" fontAlgn="auto" latinLnBrk="0" hangingPunct="1">
                        <a:lnSpc>
                          <a:spcPct val="107000"/>
                        </a:lnSpc>
                        <a:spcBef>
                          <a:spcPts val="0"/>
                        </a:spcBef>
                        <a:spcAft>
                          <a:spcPts val="800"/>
                        </a:spcAft>
                        <a:buClr>
                          <a:schemeClr val="accent5"/>
                        </a:buClr>
                        <a:buSzPct val="120000"/>
                        <a:buFont typeface="Wingdings" panose="05000000000000000000" pitchFamily="2" charset="2"/>
                        <a:buChar char="§"/>
                        <a:tabLst/>
                        <a:defRPr/>
                      </a:pPr>
                      <a:r>
                        <a:rPr lang="en-US" sz="1600" kern="1200" dirty="0">
                          <a:solidFill>
                            <a:schemeClr val="tx1"/>
                          </a:solidFill>
                          <a:effectLst/>
                          <a:latin typeface="+mn-lt"/>
                          <a:ea typeface="+mn-ea"/>
                          <a:cs typeface="+mn-cs"/>
                        </a:rPr>
                        <a:t>Complete blood count, liver enzymes, serum creatinine, albumin, and TSH (thyroid-stimulating hormone) levels</a:t>
                      </a:r>
                      <a:endParaRPr lang="en-GB" sz="1600" b="0" i="0" u="none" strike="noStrike" kern="100" cap="none" spc="0" normalizeH="0" baseline="0" dirty="0">
                        <a:solidFill>
                          <a:schemeClr val="tx1"/>
                        </a:solidFill>
                        <a:effectLst/>
                        <a:latin typeface="Arial" panose="020B0604020202020204" pitchFamily="34" charset="0"/>
                        <a:ea typeface="+mn-ea"/>
                        <a:cs typeface="+mn-cs"/>
                        <a:sym typeface=""/>
                      </a:endParaRP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lumMod val="100000"/>
                        </a:schemeClr>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6350" cap="flat" cmpd="sng" algn="ctr">
                      <a:solidFill>
                        <a:schemeClr val="accent5">
                          <a:lumMod val="100000"/>
                        </a:schemeClr>
                      </a:solidFill>
                      <a:prstDash val="solid"/>
                      <a:round/>
                      <a:headEnd type="none" w="med" len="med"/>
                      <a:tailEnd type="none" w="med" len="med"/>
                    </a:lnB>
                  </a:tcPr>
                </a:tc>
                <a:tc>
                  <a:txBody>
                    <a:bodyPr/>
                    <a:lstStyle/>
                    <a:p>
                      <a:pPr marL="0" marR="0" lvl="0" indent="0" algn="ctr" defTabSz="914400" rtl="0" eaLnBrk="1" fontAlgn="auto" hangingPunct="1">
                        <a:lnSpc>
                          <a:spcPct val="107000"/>
                        </a:lnSpc>
                        <a:spcBef>
                          <a:spcPts val="0"/>
                        </a:spcBef>
                        <a:spcAft>
                          <a:spcPts val="800"/>
                        </a:spcAft>
                        <a:buFontTx/>
                        <a:buNone/>
                      </a:pPr>
                      <a:r>
                        <a:rPr lang="es-ES" sz="1800" b="0" i="0" u="none" strike="noStrike" kern="100" cap="none" spc="0" normalizeH="0" baseline="0" dirty="0">
                          <a:solidFill>
                            <a:schemeClr val="tx1">
                              <a:lumMod val="100000"/>
                            </a:schemeClr>
                          </a:solidFill>
                          <a:effectLst/>
                          <a:latin typeface="Arial" panose="020B0604020202020204" pitchFamily="34" charset="0"/>
                          <a:ea typeface="+mn-ea"/>
                          <a:cs typeface="+mn-cs"/>
                          <a:sym typeface=""/>
                        </a:rPr>
                        <a:t>IV, A</a:t>
                      </a:r>
                      <a:endParaRPr lang="en-GB" sz="1800" b="0" i="0" u="none" strike="noStrike" kern="100" cap="none" spc="0" normalizeH="0" baseline="0" dirty="0">
                        <a:solidFill>
                          <a:schemeClr val="tx1">
                            <a:lumMod val="100000"/>
                          </a:schemeClr>
                        </a:solidFill>
                        <a:effectLst/>
                        <a:latin typeface="Arial" panose="020B0604020202020204" pitchFamily="34" charset="0"/>
                        <a:ea typeface="+mn-ea"/>
                        <a:cs typeface="+mn-cs"/>
                        <a:sym typeface=""/>
                      </a:endParaRPr>
                    </a:p>
                  </a:txBody>
                  <a:tcPr marL="68580" marR="68580" marT="0" marB="0" anchor="ctr">
                    <a:lnL w="6350" cap="flat" cmpd="sng" algn="ctr">
                      <a:solidFill>
                        <a:schemeClr val="accent5">
                          <a:lumMod val="100000"/>
                        </a:schemeClr>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6350" cap="flat" cmpd="sng" algn="ctr">
                      <a:solidFill>
                        <a:schemeClr val="accent5">
                          <a:lumMod val="100000"/>
                        </a:schemeClr>
                      </a:solidFill>
                      <a:prstDash val="solid"/>
                      <a:round/>
                      <a:headEnd type="none" w="med" len="med"/>
                      <a:tailEnd type="none" w="med" len="med"/>
                    </a:lnB>
                  </a:tcPr>
                </a:tc>
                <a:extLst>
                  <a:ext uri="{0D108BD9-81ED-4DB2-BD59-A6C34878D82A}">
                    <a16:rowId xmlns:a16="http://schemas.microsoft.com/office/drawing/2014/main" val="3136901155"/>
                  </a:ext>
                </a:extLst>
              </a:tr>
              <a:tr h="1326390">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auto" hangingPunct="1">
                        <a:lnSpc>
                          <a:spcPct val="107000"/>
                        </a:lnSpc>
                        <a:spcBef>
                          <a:spcPts val="0"/>
                        </a:spcBef>
                        <a:spcAft>
                          <a:spcPts val="800"/>
                        </a:spcAft>
                        <a:buFontTx/>
                        <a:buNone/>
                      </a:pPr>
                      <a:r>
                        <a:rPr lang="en-US" sz="1600" kern="1200">
                          <a:solidFill>
                            <a:schemeClr val="accent5"/>
                          </a:solidFill>
                          <a:effectLst/>
                          <a:latin typeface="Arial" panose="020B0604020202020204"/>
                          <a:ea typeface="+mn-ea"/>
                          <a:cs typeface="+mn-cs"/>
                        </a:rPr>
                        <a:t>Pathological confirmation </a:t>
                      </a:r>
                      <a:r>
                        <a:rPr lang="en-US" sz="1600" kern="1200">
                          <a:solidFill>
                            <a:schemeClr val="tx1"/>
                          </a:solidFill>
                          <a:effectLst/>
                          <a:latin typeface="Arial" panose="020B0604020202020204"/>
                          <a:ea typeface="+mn-ea"/>
                          <a:cs typeface="+mn-cs"/>
                        </a:rPr>
                        <a:t>by means of </a:t>
                      </a:r>
                      <a:r>
                        <a:rPr lang="en-US" sz="1600" kern="1200">
                          <a:solidFill>
                            <a:schemeClr val="accent5"/>
                          </a:solidFill>
                          <a:effectLst/>
                          <a:latin typeface="Arial" panose="020B0604020202020204"/>
                          <a:ea typeface="+mn-ea"/>
                          <a:cs typeface="+mn-cs"/>
                        </a:rPr>
                        <a:t>primary tumor biopsy or fine needle aspiration of lymph nodes </a:t>
                      </a:r>
                      <a:r>
                        <a:rPr lang="en-US" sz="1600" kern="1200">
                          <a:solidFill>
                            <a:schemeClr val="tx1"/>
                          </a:solidFill>
                          <a:effectLst/>
                          <a:latin typeface="Arial" panose="020B0604020202020204"/>
                          <a:ea typeface="+mn-ea"/>
                          <a:cs typeface="+mn-cs"/>
                        </a:rPr>
                        <a:t>is </a:t>
                      </a:r>
                      <a:r>
                        <a:rPr lang="en-US" sz="1400" kern="1200">
                          <a:solidFill>
                            <a:schemeClr val="tx1"/>
                          </a:solidFill>
                          <a:effectLst/>
                          <a:latin typeface="Arial" panose="020B0604020202020204"/>
                          <a:ea typeface="+mn-ea"/>
                          <a:cs typeface="+mn-cs"/>
                        </a:rPr>
                        <a:t>MANDATORY</a:t>
                      </a:r>
                      <a:r>
                        <a:rPr lang="en-US" sz="1600" kern="1200">
                          <a:solidFill>
                            <a:schemeClr val="tx1"/>
                          </a:solidFill>
                          <a:effectLst/>
                          <a:latin typeface="Arial" panose="020B0604020202020204"/>
                          <a:ea typeface="+mn-ea"/>
                          <a:cs typeface="+mn-cs"/>
                        </a:rPr>
                        <a:t>, although biopsy of the primary tumor is preferred. When nodal biopsy is required, complete resection is </a:t>
                      </a:r>
                      <a:r>
                        <a:rPr lang="en-US" sz="1400" kern="1200">
                          <a:solidFill>
                            <a:schemeClr val="tx1"/>
                          </a:solidFill>
                          <a:effectLst/>
                          <a:latin typeface="Arial" panose="020B0604020202020204"/>
                          <a:ea typeface="+mn-ea"/>
                          <a:cs typeface="+mn-cs"/>
                        </a:rPr>
                        <a:t>RECOMMENDED</a:t>
                      </a:r>
                      <a:r>
                        <a:rPr lang="en-US" sz="1600" kern="1200">
                          <a:solidFill>
                            <a:schemeClr val="tx1"/>
                          </a:solidFill>
                          <a:effectLst/>
                          <a:latin typeface="Arial" panose="020B0604020202020204"/>
                          <a:ea typeface="+mn-ea"/>
                          <a:cs typeface="+mn-cs"/>
                        </a:rPr>
                        <a:t> to avoid extracapsular metastatic spread. </a:t>
                      </a:r>
                    </a:p>
                    <a:p>
                      <a:pPr marL="0" marR="0" lvl="0" indent="0" algn="l" defTabSz="914400" rtl="0" eaLnBrk="1" fontAlgn="auto" hangingPunct="1">
                        <a:lnSpc>
                          <a:spcPct val="107000"/>
                        </a:lnSpc>
                        <a:spcBef>
                          <a:spcPts val="0"/>
                        </a:spcBef>
                        <a:spcAft>
                          <a:spcPts val="800"/>
                        </a:spcAft>
                        <a:buFontTx/>
                        <a:buNone/>
                      </a:pPr>
                      <a:r>
                        <a:rPr lang="en-US" sz="1600" kern="1200">
                          <a:solidFill>
                            <a:schemeClr val="tx1"/>
                          </a:solidFill>
                          <a:effectLst/>
                          <a:latin typeface="Arial" panose="020B0604020202020204"/>
                          <a:ea typeface="+mn-ea"/>
                          <a:cs typeface="+mn-cs"/>
                        </a:rPr>
                        <a:t>Likewise, </a:t>
                      </a:r>
                      <a:r>
                        <a:rPr lang="en-US" sz="1600" kern="1200">
                          <a:solidFill>
                            <a:schemeClr val="accent5"/>
                          </a:solidFill>
                          <a:effectLst/>
                          <a:latin typeface="Arial" panose="020B0604020202020204"/>
                          <a:ea typeface="+mn-ea"/>
                          <a:cs typeface="+mn-cs"/>
                        </a:rPr>
                        <a:t>determination of HPV status </a:t>
                      </a:r>
                      <a:r>
                        <a:rPr lang="en-US" sz="1600" kern="1200">
                          <a:solidFill>
                            <a:schemeClr val="tx1"/>
                          </a:solidFill>
                          <a:effectLst/>
                          <a:latin typeface="Arial" panose="020B0604020202020204"/>
                          <a:ea typeface="+mn-ea"/>
                          <a:cs typeface="+mn-cs"/>
                        </a:rPr>
                        <a:t>in </a:t>
                      </a:r>
                      <a:r>
                        <a:rPr lang="en-US" sz="1600" kern="1200">
                          <a:solidFill>
                            <a:schemeClr val="accent3"/>
                          </a:solidFill>
                          <a:effectLst/>
                          <a:latin typeface="Arial" panose="020B0604020202020204"/>
                          <a:ea typeface="+mn-ea"/>
                          <a:cs typeface="+mn-cs"/>
                        </a:rPr>
                        <a:t>oropharyngeal tumors </a:t>
                      </a:r>
                      <a:r>
                        <a:rPr lang="en-US" sz="1600" kern="1200">
                          <a:solidFill>
                            <a:schemeClr val="tx1"/>
                          </a:solidFill>
                          <a:effectLst/>
                          <a:latin typeface="Arial" panose="020B0604020202020204"/>
                          <a:ea typeface="+mn-ea"/>
                          <a:cs typeface="+mn-cs"/>
                        </a:rPr>
                        <a:t>is </a:t>
                      </a:r>
                      <a:r>
                        <a:rPr lang="en-US" sz="1400" kern="1200">
                          <a:solidFill>
                            <a:schemeClr val="tx1"/>
                          </a:solidFill>
                          <a:effectLst/>
                          <a:latin typeface="Arial" panose="020B0604020202020204"/>
                          <a:ea typeface="+mn-ea"/>
                          <a:cs typeface="+mn-cs"/>
                        </a:rPr>
                        <a:t>MANDATORY</a:t>
                      </a:r>
                      <a:r>
                        <a:rPr lang="en-US" sz="1600" kern="1200">
                          <a:solidFill>
                            <a:schemeClr val="tx1"/>
                          </a:solidFill>
                          <a:effectLst/>
                          <a:latin typeface="Arial" panose="020B0604020202020204"/>
                          <a:ea typeface="+mn-ea"/>
                          <a:cs typeface="+mn-cs"/>
                        </a:rPr>
                        <a:t> (I, A). </a:t>
                      </a:r>
                      <a:endParaRPr lang="en-GB" sz="16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lumMod val="100000"/>
                        </a:schemeClr>
                      </a:solidFill>
                      <a:prstDash val="solid"/>
                      <a:round/>
                      <a:headEnd type="none" w="med" len="med"/>
                      <a:tailEnd type="none" w="med" len="med"/>
                    </a:lnR>
                    <a:lnT w="6350" cap="flat" cmpd="sng" algn="ctr">
                      <a:solidFill>
                        <a:schemeClr val="accent5">
                          <a:lumMod val="100000"/>
                        </a:schemeClr>
                      </a:solidFill>
                      <a:prstDash val="solid"/>
                      <a:round/>
                      <a:headEnd type="none" w="med" len="med"/>
                      <a:tailEnd type="none" w="med" len="med"/>
                    </a:lnT>
                    <a:lnB w="6350" cap="flat" cmpd="sng" algn="ctr">
                      <a:solidFill>
                        <a:schemeClr val="accent5">
                          <a:lumMod val="100000"/>
                        </a:schemeClr>
                      </a:solidFill>
                      <a:prstDash val="solid"/>
                      <a:round/>
                      <a:headEnd type="none" w="med" len="med"/>
                      <a:tailEnd type="none" w="med" len="med"/>
                    </a:lnB>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auto" hangingPunct="1">
                        <a:lnSpc>
                          <a:spcPct val="107000"/>
                        </a:lnSpc>
                        <a:spcBef>
                          <a:spcPts val="0"/>
                        </a:spcBef>
                        <a:spcAft>
                          <a:spcPts val="800"/>
                        </a:spcAft>
                        <a:buFontTx/>
                        <a:buNone/>
                      </a:pPr>
                      <a:r>
                        <a:rPr lang="en-US" sz="1800" b="0" i="0" u="none" strike="noStrike" kern="100" cap="none" spc="0" normalizeH="0" baseline="0">
                          <a:solidFill>
                            <a:schemeClr val="tx1">
                              <a:lumMod val="100000"/>
                            </a:schemeClr>
                          </a:solidFill>
                          <a:effectLst/>
                          <a:latin typeface="Arial" panose="020B0604020202020204" pitchFamily="34" charset="0"/>
                          <a:ea typeface="+mn-ea"/>
                          <a:cs typeface="+mn-cs"/>
                          <a:sym typeface=""/>
                        </a:rPr>
                        <a:t>I, A</a:t>
                      </a:r>
                      <a:endParaRPr lang="en-GB" sz="1800" b="0" i="0" u="none" strike="noStrike" kern="100" cap="none" spc="0" normalizeH="0" baseline="0">
                        <a:solidFill>
                          <a:schemeClr val="tx1">
                            <a:lumMod val="100000"/>
                          </a:schemeClr>
                        </a:solidFill>
                        <a:effectLst/>
                        <a:latin typeface="Arial" panose="020B0604020202020204" pitchFamily="34" charset="0"/>
                        <a:ea typeface="+mn-ea"/>
                        <a:cs typeface="+mn-cs"/>
                        <a:sym typeface=""/>
                      </a:endParaRPr>
                    </a:p>
                  </a:txBody>
                  <a:tcPr marL="68580" marR="68580" marT="0" marB="0" anchor="ctr">
                    <a:lnL w="6350" cap="flat" cmpd="sng" algn="ctr">
                      <a:solidFill>
                        <a:schemeClr val="accent5">
                          <a:lumMod val="100000"/>
                        </a:schemeClr>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6350" cap="flat" cmpd="sng" algn="ctr">
                      <a:solidFill>
                        <a:schemeClr val="accent5">
                          <a:lumMod val="100000"/>
                        </a:schemeClr>
                      </a:solidFill>
                      <a:prstDash val="solid"/>
                      <a:round/>
                      <a:headEnd type="none" w="med" len="med"/>
                      <a:tailEnd type="none" w="med" len="med"/>
                    </a:lnT>
                    <a:lnB w="6350" cap="flat" cmpd="sng" algn="ctr">
                      <a:solidFill>
                        <a:schemeClr val="accent5">
                          <a:lumMod val="100000"/>
                        </a:schemeClr>
                      </a:solidFill>
                      <a:prstDash val="solid"/>
                      <a:round/>
                      <a:headEnd type="none" w="med" len="med"/>
                      <a:tailEnd type="none" w="med" len="med"/>
                    </a:lnB>
                  </a:tcPr>
                </a:tc>
                <a:extLst>
                  <a:ext uri="{0D108BD9-81ED-4DB2-BD59-A6C34878D82A}">
                    <a16:rowId xmlns:a16="http://schemas.microsoft.com/office/drawing/2014/main" val="218050224"/>
                  </a:ext>
                </a:extLst>
              </a:tr>
              <a:tr h="2360732">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r>
                        <a:rPr lang="en-US" sz="1600" kern="1200" dirty="0">
                          <a:solidFill>
                            <a:schemeClr val="accent5"/>
                          </a:solidFill>
                          <a:effectLst/>
                          <a:latin typeface="Arial" panose="020B0604020202020204"/>
                          <a:ea typeface="+mn-ea"/>
                          <a:cs typeface="+mn-cs"/>
                        </a:rPr>
                        <a:t>Pathological evaluation of surgical specimens </a:t>
                      </a:r>
                      <a:r>
                        <a:rPr lang="en-US" sz="1400" kern="1200" dirty="0">
                          <a:solidFill>
                            <a:schemeClr val="tx1"/>
                          </a:solidFill>
                          <a:effectLst/>
                          <a:latin typeface="Arial" panose="020B0604020202020204"/>
                          <a:ea typeface="+mn-ea"/>
                          <a:cs typeface="+mn-cs"/>
                        </a:rPr>
                        <a:t>MUST</a:t>
                      </a:r>
                      <a:r>
                        <a:rPr lang="en-US" sz="1600" kern="1200" dirty="0">
                          <a:solidFill>
                            <a:schemeClr val="tx1"/>
                          </a:solidFill>
                          <a:effectLst/>
                          <a:latin typeface="Arial" panose="020B0604020202020204"/>
                          <a:ea typeface="+mn-ea"/>
                          <a:cs typeface="+mn-cs"/>
                        </a:rPr>
                        <a:t> include:</a:t>
                      </a:r>
                    </a:p>
                    <a:p>
                      <a:pPr marL="622300" indent="-171450">
                        <a:buClr>
                          <a:schemeClr val="accent5"/>
                        </a:buClr>
                        <a:buSzPct val="120000"/>
                        <a:buFont typeface="Wingdings" panose="05000000000000000000" pitchFamily="2" charset="2"/>
                        <a:buChar char="§"/>
                      </a:pPr>
                      <a:r>
                        <a:rPr lang="en-US" sz="1600" kern="1200" dirty="0">
                          <a:solidFill>
                            <a:schemeClr val="tx1"/>
                          </a:solidFill>
                          <a:effectLst/>
                          <a:latin typeface="Arial" panose="020B0604020202020204"/>
                          <a:ea typeface="+mn-ea"/>
                          <a:cs typeface="+mn-cs"/>
                        </a:rPr>
                        <a:t>tumor size, growth pattern</a:t>
                      </a:r>
                    </a:p>
                    <a:p>
                      <a:pPr marL="622300" indent="-171450">
                        <a:buClr>
                          <a:schemeClr val="accent5"/>
                        </a:buClr>
                        <a:buSzPct val="120000"/>
                        <a:buFont typeface="Wingdings" panose="05000000000000000000" pitchFamily="2" charset="2"/>
                        <a:buChar char="§"/>
                      </a:pPr>
                      <a:r>
                        <a:rPr lang="en-US" sz="1600" kern="1200" dirty="0">
                          <a:solidFill>
                            <a:schemeClr val="tx1"/>
                          </a:solidFill>
                          <a:effectLst/>
                          <a:latin typeface="Arial" panose="020B0604020202020204"/>
                          <a:ea typeface="+mn-ea"/>
                          <a:cs typeface="+mn-cs"/>
                        </a:rPr>
                        <a:t>depth of invasion (DOI) (in oral cavity cancer)</a:t>
                      </a:r>
                    </a:p>
                    <a:p>
                      <a:pPr marL="622300" indent="-171450">
                        <a:buClr>
                          <a:schemeClr val="accent5"/>
                        </a:buClr>
                        <a:buSzPct val="120000"/>
                        <a:buFont typeface="Wingdings" panose="05000000000000000000" pitchFamily="2" charset="2"/>
                        <a:buChar char="§"/>
                      </a:pPr>
                      <a:r>
                        <a:rPr lang="en-US" sz="1600" kern="1200" dirty="0">
                          <a:solidFill>
                            <a:schemeClr val="tx1"/>
                          </a:solidFill>
                          <a:effectLst/>
                          <a:latin typeface="Arial" panose="020B0604020202020204"/>
                          <a:ea typeface="+mn-ea"/>
                          <a:cs typeface="+mn-cs"/>
                        </a:rPr>
                        <a:t>number and location of lymph nodes removed</a:t>
                      </a:r>
                    </a:p>
                    <a:p>
                      <a:pPr marL="622300" indent="-171450">
                        <a:buClr>
                          <a:schemeClr val="accent5"/>
                        </a:buClr>
                        <a:buSzPct val="120000"/>
                        <a:buFont typeface="Wingdings" panose="05000000000000000000" pitchFamily="2" charset="2"/>
                        <a:buChar char="§"/>
                      </a:pPr>
                      <a:r>
                        <a:rPr lang="en-US" sz="1600" kern="1200" dirty="0">
                          <a:solidFill>
                            <a:schemeClr val="tx1"/>
                          </a:solidFill>
                          <a:effectLst/>
                          <a:latin typeface="Arial" panose="020B0604020202020204"/>
                          <a:ea typeface="+mn-ea"/>
                          <a:cs typeface="+mn-cs"/>
                        </a:rPr>
                        <a:t>presence of ENE</a:t>
                      </a:r>
                    </a:p>
                    <a:p>
                      <a:pPr marL="622300" indent="-171450">
                        <a:buClr>
                          <a:schemeClr val="accent5"/>
                        </a:buClr>
                        <a:buSzPct val="120000"/>
                        <a:buFont typeface="Wingdings" panose="05000000000000000000" pitchFamily="2" charset="2"/>
                        <a:buChar char="§"/>
                      </a:pPr>
                      <a:r>
                        <a:rPr lang="en-US" sz="1600" kern="1200" dirty="0">
                          <a:solidFill>
                            <a:schemeClr val="tx1"/>
                          </a:solidFill>
                          <a:effectLst/>
                          <a:latin typeface="Arial" panose="020B0604020202020204"/>
                          <a:ea typeface="+mn-ea"/>
                          <a:cs typeface="+mn-cs"/>
                        </a:rPr>
                        <a:t>perineural and lymphatic infiltration</a:t>
                      </a:r>
                    </a:p>
                    <a:p>
                      <a:pPr marL="622300" indent="-171450">
                        <a:spcBef>
                          <a:spcPts val="300"/>
                        </a:spcBef>
                        <a:spcAft>
                          <a:spcPts val="300"/>
                        </a:spcAft>
                        <a:buClr>
                          <a:schemeClr val="accent5"/>
                        </a:buClr>
                        <a:buSzPct val="120000"/>
                        <a:buFont typeface="Wingdings" panose="05000000000000000000" pitchFamily="2" charset="2"/>
                        <a:buChar char="§"/>
                      </a:pPr>
                      <a:r>
                        <a:rPr lang="en-US" sz="1600" kern="1200" dirty="0">
                          <a:solidFill>
                            <a:schemeClr val="tx1"/>
                          </a:solidFill>
                          <a:effectLst/>
                          <a:latin typeface="Arial" panose="020B0604020202020204"/>
                          <a:ea typeface="+mn-ea"/>
                          <a:cs typeface="+mn-cs"/>
                        </a:rPr>
                        <a:t>surgical margins (R0-R1 resection) </a:t>
                      </a:r>
                    </a:p>
                    <a:p>
                      <a:pPr>
                        <a:spcAft>
                          <a:spcPts val="300"/>
                        </a:spcAft>
                      </a:pPr>
                      <a:r>
                        <a:rPr lang="en-US" sz="1600" kern="1200" dirty="0">
                          <a:solidFill>
                            <a:schemeClr val="accent5"/>
                          </a:solidFill>
                          <a:effectLst/>
                          <a:latin typeface="Arial" panose="020B0604020202020204"/>
                          <a:ea typeface="+mn-ea"/>
                          <a:cs typeface="+mn-cs"/>
                        </a:rPr>
                        <a:t>Staging</a:t>
                      </a:r>
                      <a:r>
                        <a:rPr lang="en-US" sz="1600" kern="1200" dirty="0">
                          <a:solidFill>
                            <a:schemeClr val="tx1"/>
                          </a:solidFill>
                          <a:effectLst/>
                          <a:latin typeface="Arial" panose="020B0604020202020204"/>
                          <a:ea typeface="+mn-ea"/>
                          <a:cs typeface="+mn-cs"/>
                        </a:rPr>
                        <a:t> must be performed following the </a:t>
                      </a:r>
                      <a:r>
                        <a:rPr lang="en-US" sz="1600" kern="1200" dirty="0">
                          <a:solidFill>
                            <a:schemeClr val="accent5"/>
                          </a:solidFill>
                          <a:effectLst/>
                          <a:latin typeface="Arial" panose="020B0604020202020204"/>
                          <a:ea typeface="+mn-ea"/>
                          <a:cs typeface="+mn-cs"/>
                        </a:rPr>
                        <a:t>8th edition of the AJCC staging system (TNM</a:t>
                      </a:r>
                      <a:r>
                        <a:rPr lang="en-US" sz="1600" kern="1200">
                          <a:solidFill>
                            <a:schemeClr val="accent5"/>
                          </a:solidFill>
                          <a:effectLst/>
                          <a:latin typeface="Arial" panose="020B0604020202020204"/>
                          <a:ea typeface="+mn-ea"/>
                          <a:cs typeface="+mn-cs"/>
                        </a:rPr>
                        <a:t>)</a:t>
                      </a:r>
                      <a:r>
                        <a:rPr lang="en-GB" sz="1600" kern="1200" baseline="30000">
                          <a:solidFill>
                            <a:schemeClr val="tx1"/>
                          </a:solidFill>
                          <a:effectLst/>
                          <a:latin typeface="Arial" panose="020B0604020202020204"/>
                          <a:ea typeface="+mn-ea"/>
                          <a:cs typeface="+mn-cs"/>
                        </a:rPr>
                        <a:t>1*</a:t>
                      </a:r>
                      <a:r>
                        <a:rPr lang="en-US" sz="1600" kern="1200">
                          <a:solidFill>
                            <a:schemeClr val="tx1"/>
                          </a:solidFill>
                          <a:effectLst/>
                          <a:latin typeface="Arial" panose="020B0604020202020204"/>
                          <a:ea typeface="+mn-ea"/>
                          <a:cs typeface="+mn-cs"/>
                        </a:rPr>
                        <a:t>.</a:t>
                      </a:r>
                      <a:endParaRPr lang="en-GB" sz="1600" kern="1200" dirty="0">
                        <a:solidFill>
                          <a:schemeClr val="tx1"/>
                        </a:solidFill>
                        <a:effectLst/>
                        <a:latin typeface="Arial" panose="020B0604020202020204"/>
                        <a:ea typeface="+mn-ea"/>
                        <a:cs typeface="+mn-cs"/>
                      </a:endParaRP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lumMod val="100000"/>
                        </a:schemeClr>
                      </a:solidFill>
                      <a:prstDash val="solid"/>
                      <a:round/>
                      <a:headEnd type="none" w="med" len="med"/>
                      <a:tailEnd type="none" w="med" len="med"/>
                    </a:lnR>
                    <a:lnT w="6350" cap="flat" cmpd="sng" algn="ctr">
                      <a:solidFill>
                        <a:schemeClr val="accent5">
                          <a:lumMod val="100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800" kern="1200" dirty="0">
                          <a:solidFill>
                            <a:schemeClr val="tx1"/>
                          </a:solidFill>
                          <a:effectLst/>
                          <a:latin typeface="Arial" panose="020B0604020202020204"/>
                          <a:ea typeface="+mn-ea"/>
                          <a:cs typeface="+mn-cs"/>
                        </a:rPr>
                        <a:t>I, A</a:t>
                      </a:r>
                    </a:p>
                  </a:txBody>
                  <a:tcPr marL="68580" marR="68580" marT="0" marB="0" anchor="ctr">
                    <a:lnL w="6350" cap="flat" cmpd="sng" algn="ctr">
                      <a:solidFill>
                        <a:schemeClr val="accent5">
                          <a:lumMod val="100000"/>
                        </a:schemeClr>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6350" cap="flat" cmpd="sng" algn="ctr">
                      <a:solidFill>
                        <a:schemeClr val="accent5">
                          <a:lumMod val="100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732044972"/>
                  </a:ext>
                </a:extLst>
              </a:tr>
            </a:tbl>
          </a:graphicData>
        </a:graphic>
      </p:graphicFrame>
      <p:grpSp>
        <p:nvGrpSpPr>
          <p:cNvPr id="4" name="Grupo 3">
            <a:extLst>
              <a:ext uri="{FF2B5EF4-FFF2-40B4-BE49-F238E27FC236}">
                <a16:creationId xmlns:a16="http://schemas.microsoft.com/office/drawing/2014/main" id="{E3E1E95C-F0F5-5A79-6BAA-DB4AC0E3A71B}"/>
              </a:ext>
            </a:extLst>
          </p:cNvPr>
          <p:cNvGrpSpPr/>
          <p:nvPr/>
        </p:nvGrpSpPr>
        <p:grpSpPr>
          <a:xfrm>
            <a:off x="10752296" y="3963365"/>
            <a:ext cx="1185329" cy="1302560"/>
            <a:chOff x="10752296" y="4485407"/>
            <a:chExt cx="1185329" cy="1302560"/>
          </a:xfrm>
        </p:grpSpPr>
        <p:grpSp>
          <p:nvGrpSpPr>
            <p:cNvPr id="22" name="Grupo 21">
              <a:extLst>
                <a:ext uri="{FF2B5EF4-FFF2-40B4-BE49-F238E27FC236}">
                  <a16:creationId xmlns:a16="http://schemas.microsoft.com/office/drawing/2014/main" id="{20079933-1D86-A666-74CA-DAA806A0888C}"/>
                </a:ext>
              </a:extLst>
            </p:cNvPr>
            <p:cNvGrpSpPr/>
            <p:nvPr/>
          </p:nvGrpSpPr>
          <p:grpSpPr>
            <a:xfrm>
              <a:off x="10752296" y="4614822"/>
              <a:ext cx="1185329" cy="1173145"/>
              <a:chOff x="11260877" y="2455130"/>
              <a:chExt cx="1185329" cy="1173145"/>
            </a:xfrm>
          </p:grpSpPr>
          <p:sp>
            <p:nvSpPr>
              <p:cNvPr id="23" name="Elipse 22">
                <a:extLst>
                  <a:ext uri="{FF2B5EF4-FFF2-40B4-BE49-F238E27FC236}">
                    <a16:creationId xmlns:a16="http://schemas.microsoft.com/office/drawing/2014/main" id="{00FAC409-72DD-D295-42C6-7C05C1B4A84B}"/>
                  </a:ext>
                </a:extLst>
              </p:cNvPr>
              <p:cNvSpPr/>
              <p:nvPr/>
            </p:nvSpPr>
            <p:spPr>
              <a:xfrm>
                <a:off x="11287311" y="2469381"/>
                <a:ext cx="1158895" cy="1158894"/>
              </a:xfrm>
              <a:prstGeom prst="ellipse">
                <a:avLst/>
              </a:prstGeom>
              <a:solidFill>
                <a:schemeClr val="accent6"/>
              </a:solidFill>
              <a:ln w="12700" cap="flat" cmpd="sng" algn="ctr">
                <a:noFill/>
                <a:prstDash val="solid"/>
                <a:miter lim="800000"/>
              </a:ln>
              <a:effectLst/>
            </p:spPr>
            <p:txBody>
              <a:bodyPr tIns="90000" b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400" b="1"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4" name="Elipse 23">
                <a:extLst>
                  <a:ext uri="{FF2B5EF4-FFF2-40B4-BE49-F238E27FC236}">
                    <a16:creationId xmlns:a16="http://schemas.microsoft.com/office/drawing/2014/main" id="{81885CC7-45FC-428D-EF12-985173429BBF}"/>
                  </a:ext>
                </a:extLst>
              </p:cNvPr>
              <p:cNvSpPr/>
              <p:nvPr/>
            </p:nvSpPr>
            <p:spPr>
              <a:xfrm>
                <a:off x="11260877" y="2455130"/>
                <a:ext cx="1158895" cy="1158894"/>
              </a:xfrm>
              <a:prstGeom prst="ellipse">
                <a:avLst/>
              </a:prstGeom>
              <a:solidFill>
                <a:sysClr val="window" lastClr="FFFFFF"/>
              </a:solidFill>
              <a:ln w="6350" cap="flat" cmpd="sng" algn="ctr">
                <a:solidFill>
                  <a:srgbClr val="404040">
                    <a:lumMod val="20000"/>
                    <a:lumOff val="80000"/>
                  </a:srgbClr>
                </a:solidFill>
                <a:prstDash val="solid"/>
                <a:miter lim="800000"/>
              </a:ln>
              <a:effectLst/>
            </p:spPr>
            <p:txBody>
              <a:bodyPr tIns="90000" b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400" b="1" i="0" u="none" strike="noStrike" kern="0" cap="none" spc="0" normalizeH="0" baseline="0" noProof="0">
                    <a:ln>
                      <a:noFill/>
                    </a:ln>
                    <a:solidFill>
                      <a:prstClr val="black"/>
                    </a:solidFill>
                    <a:effectLst/>
                    <a:uLnTx/>
                    <a:uFillTx/>
                    <a:latin typeface="Arial" panose="020B0604020202020204"/>
                    <a:ea typeface="+mn-ea"/>
                    <a:cs typeface="+mn-cs"/>
                  </a:rPr>
                  <a:t> </a:t>
                </a:r>
                <a:endParaRPr kumimoji="0" lang="es-ES" sz="1400" b="1"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pic>
          <p:nvPicPr>
            <p:cNvPr id="7" name="Imagen 6">
              <a:extLst>
                <a:ext uri="{FF2B5EF4-FFF2-40B4-BE49-F238E27FC236}">
                  <a16:creationId xmlns:a16="http://schemas.microsoft.com/office/drawing/2014/main" id="{D2CC36BA-EA36-20D7-8951-1FB804DAE1AA}"/>
                </a:ext>
              </a:extLst>
            </p:cNvPr>
            <p:cNvPicPr>
              <a:picLocks noChangeAspect="1"/>
            </p:cNvPicPr>
            <p:nvPr/>
          </p:nvPicPr>
          <p:blipFill>
            <a:blip r:embed="rId2"/>
            <a:stretch>
              <a:fillRect/>
            </a:stretch>
          </p:blipFill>
          <p:spPr>
            <a:xfrm flipH="1">
              <a:off x="11004359" y="4485407"/>
              <a:ext cx="864557" cy="1302560"/>
            </a:xfrm>
            <a:prstGeom prst="rect">
              <a:avLst/>
            </a:prstGeom>
          </p:spPr>
        </p:pic>
      </p:grpSp>
      <p:grpSp>
        <p:nvGrpSpPr>
          <p:cNvPr id="8" name="Grupo 7">
            <a:extLst>
              <a:ext uri="{FF2B5EF4-FFF2-40B4-BE49-F238E27FC236}">
                <a16:creationId xmlns:a16="http://schemas.microsoft.com/office/drawing/2014/main" id="{02D82A3B-3632-02C1-3CBB-B8F44DEE7A1C}"/>
              </a:ext>
            </a:extLst>
          </p:cNvPr>
          <p:cNvGrpSpPr/>
          <p:nvPr/>
        </p:nvGrpSpPr>
        <p:grpSpPr>
          <a:xfrm>
            <a:off x="492977" y="220914"/>
            <a:ext cx="528103" cy="528103"/>
            <a:chOff x="-1744305" y="885103"/>
            <a:chExt cx="528103" cy="528103"/>
          </a:xfrm>
        </p:grpSpPr>
        <p:sp>
          <p:nvSpPr>
            <p:cNvPr id="9" name="Elipse 8">
              <a:extLst>
                <a:ext uri="{FF2B5EF4-FFF2-40B4-BE49-F238E27FC236}">
                  <a16:creationId xmlns:a16="http://schemas.microsoft.com/office/drawing/2014/main" id="{C472F280-271D-07B6-FCC6-EC4CD609C366}"/>
                </a:ext>
              </a:extLst>
            </p:cNvPr>
            <p:cNvSpPr/>
            <p:nvPr/>
          </p:nvSpPr>
          <p:spPr>
            <a:xfrm>
              <a:off x="-1744305" y="885103"/>
              <a:ext cx="528103" cy="528103"/>
            </a:xfrm>
            <a:prstGeom prst="ellipse">
              <a:avLst/>
            </a:prstGeom>
            <a:solidFill>
              <a:schemeClr val="accent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10" name="Freeform 30">
              <a:extLst>
                <a:ext uri="{FF2B5EF4-FFF2-40B4-BE49-F238E27FC236}">
                  <a16:creationId xmlns:a16="http://schemas.microsoft.com/office/drawing/2014/main" id="{7D32C026-E6A7-DE30-2217-3573AD8D4D26}"/>
                </a:ext>
              </a:extLst>
            </p:cNvPr>
            <p:cNvSpPr>
              <a:spLocks noEditPoints="1"/>
            </p:cNvSpPr>
            <p:nvPr/>
          </p:nvSpPr>
          <p:spPr bwMode="auto">
            <a:xfrm>
              <a:off x="-1652933" y="942489"/>
              <a:ext cx="398103" cy="413330"/>
            </a:xfrm>
            <a:custGeom>
              <a:avLst/>
              <a:gdLst>
                <a:gd name="T0" fmla="*/ 462 w 572"/>
                <a:gd name="T1" fmla="*/ 374 h 593"/>
                <a:gd name="T2" fmla="*/ 517 w 572"/>
                <a:gd name="T3" fmla="*/ 374 h 593"/>
                <a:gd name="T4" fmla="*/ 489 w 572"/>
                <a:gd name="T5" fmla="*/ 387 h 593"/>
                <a:gd name="T6" fmla="*/ 489 w 572"/>
                <a:gd name="T7" fmla="*/ 361 h 593"/>
                <a:gd name="T8" fmla="*/ 489 w 572"/>
                <a:gd name="T9" fmla="*/ 387 h 593"/>
                <a:gd name="T10" fmla="*/ 489 w 572"/>
                <a:gd name="T11" fmla="*/ 291 h 593"/>
                <a:gd name="T12" fmla="*/ 481 w 572"/>
                <a:gd name="T13" fmla="*/ 456 h 593"/>
                <a:gd name="T14" fmla="*/ 169 w 572"/>
                <a:gd name="T15" fmla="*/ 424 h 593"/>
                <a:gd name="T16" fmla="*/ 200 w 572"/>
                <a:gd name="T17" fmla="*/ 350 h 593"/>
                <a:gd name="T18" fmla="*/ 316 w 572"/>
                <a:gd name="T19" fmla="*/ 129 h 593"/>
                <a:gd name="T20" fmla="*/ 316 w 572"/>
                <a:gd name="T21" fmla="*/ 44 h 593"/>
                <a:gd name="T22" fmla="*/ 289 w 572"/>
                <a:gd name="T23" fmla="*/ 32 h 593"/>
                <a:gd name="T24" fmla="*/ 227 w 572"/>
                <a:gd name="T25" fmla="*/ 32 h 593"/>
                <a:gd name="T26" fmla="*/ 285 w 572"/>
                <a:gd name="T27" fmla="*/ 47 h 593"/>
                <a:gd name="T28" fmla="*/ 268 w 572"/>
                <a:gd name="T29" fmla="*/ 247 h 593"/>
                <a:gd name="T30" fmla="*/ 159 w 572"/>
                <a:gd name="T31" fmla="*/ 330 h 593"/>
                <a:gd name="T32" fmla="*/ 55 w 572"/>
                <a:gd name="T33" fmla="*/ 247 h 593"/>
                <a:gd name="T34" fmla="*/ 38 w 572"/>
                <a:gd name="T35" fmla="*/ 47 h 593"/>
                <a:gd name="T36" fmla="*/ 97 w 572"/>
                <a:gd name="T37" fmla="*/ 32 h 593"/>
                <a:gd name="T38" fmla="*/ 34 w 572"/>
                <a:gd name="T39" fmla="*/ 32 h 593"/>
                <a:gd name="T40" fmla="*/ 7 w 572"/>
                <a:gd name="T41" fmla="*/ 44 h 593"/>
                <a:gd name="T42" fmla="*/ 7 w 572"/>
                <a:gd name="T43" fmla="*/ 129 h 593"/>
                <a:gd name="T44" fmla="*/ 123 w 572"/>
                <a:gd name="T45" fmla="*/ 350 h 593"/>
                <a:gd name="T46" fmla="*/ 155 w 572"/>
                <a:gd name="T47" fmla="*/ 424 h 593"/>
                <a:gd name="T48" fmla="*/ 495 w 572"/>
                <a:gd name="T49" fmla="*/ 456 h 593"/>
                <a:gd name="T50" fmla="*/ 258 w 572"/>
                <a:gd name="T51" fmla="*/ 49 h 593"/>
                <a:gd name="T52" fmla="*/ 258 w 572"/>
                <a:gd name="T53" fmla="*/ 14 h 593"/>
                <a:gd name="T54" fmla="*/ 258 w 572"/>
                <a:gd name="T55" fmla="*/ 49 h 593"/>
                <a:gd name="T56" fmla="*/ 83 w 572"/>
                <a:gd name="T57" fmla="*/ 32 h 593"/>
                <a:gd name="T58" fmla="*/ 48 w 572"/>
                <a:gd name="T59" fmla="*/ 32 h 593"/>
                <a:gd name="T60" fmla="*/ 145 w 572"/>
                <a:gd name="T61" fmla="*/ 383 h 593"/>
                <a:gd name="T62" fmla="*/ 159 w 572"/>
                <a:gd name="T63" fmla="*/ 344 h 593"/>
                <a:gd name="T64" fmla="*/ 186 w 572"/>
                <a:gd name="T65" fmla="*/ 350 h 593"/>
                <a:gd name="T66" fmla="*/ 145 w 572"/>
                <a:gd name="T67" fmla="*/ 383 h 593"/>
                <a:gd name="T68" fmla="*/ 421 w 572"/>
                <a:gd name="T69" fmla="*/ 374 h 593"/>
                <a:gd name="T70" fmla="*/ 558 w 572"/>
                <a:gd name="T71" fmla="*/ 374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2" h="593">
                  <a:moveTo>
                    <a:pt x="489" y="347"/>
                  </a:moveTo>
                  <a:cubicBezTo>
                    <a:pt x="474" y="347"/>
                    <a:pt x="462" y="359"/>
                    <a:pt x="462" y="374"/>
                  </a:cubicBezTo>
                  <a:cubicBezTo>
                    <a:pt x="462" y="389"/>
                    <a:pt x="474" y="401"/>
                    <a:pt x="489" y="401"/>
                  </a:cubicBezTo>
                  <a:cubicBezTo>
                    <a:pt x="504" y="401"/>
                    <a:pt x="517" y="389"/>
                    <a:pt x="517" y="374"/>
                  </a:cubicBezTo>
                  <a:cubicBezTo>
                    <a:pt x="517" y="359"/>
                    <a:pt x="504" y="347"/>
                    <a:pt x="489" y="347"/>
                  </a:cubicBezTo>
                  <a:close/>
                  <a:moveTo>
                    <a:pt x="489" y="387"/>
                  </a:moveTo>
                  <a:cubicBezTo>
                    <a:pt x="482" y="387"/>
                    <a:pt x="476" y="381"/>
                    <a:pt x="476" y="374"/>
                  </a:cubicBezTo>
                  <a:cubicBezTo>
                    <a:pt x="476" y="367"/>
                    <a:pt x="482" y="361"/>
                    <a:pt x="489" y="361"/>
                  </a:cubicBezTo>
                  <a:cubicBezTo>
                    <a:pt x="497" y="361"/>
                    <a:pt x="503" y="367"/>
                    <a:pt x="503" y="374"/>
                  </a:cubicBezTo>
                  <a:cubicBezTo>
                    <a:pt x="503" y="381"/>
                    <a:pt x="497" y="387"/>
                    <a:pt x="489" y="387"/>
                  </a:cubicBezTo>
                  <a:close/>
                  <a:moveTo>
                    <a:pt x="572" y="374"/>
                  </a:moveTo>
                  <a:cubicBezTo>
                    <a:pt x="572" y="328"/>
                    <a:pt x="535" y="291"/>
                    <a:pt x="489" y="291"/>
                  </a:cubicBezTo>
                  <a:cubicBezTo>
                    <a:pt x="444" y="291"/>
                    <a:pt x="407" y="328"/>
                    <a:pt x="407" y="374"/>
                  </a:cubicBezTo>
                  <a:cubicBezTo>
                    <a:pt x="407" y="417"/>
                    <a:pt x="439" y="452"/>
                    <a:pt x="481" y="456"/>
                  </a:cubicBezTo>
                  <a:cubicBezTo>
                    <a:pt x="462" y="528"/>
                    <a:pt x="399" y="579"/>
                    <a:pt x="327" y="579"/>
                  </a:cubicBezTo>
                  <a:cubicBezTo>
                    <a:pt x="241" y="579"/>
                    <a:pt x="171" y="510"/>
                    <a:pt x="169" y="424"/>
                  </a:cubicBezTo>
                  <a:cubicBezTo>
                    <a:pt x="172" y="421"/>
                    <a:pt x="177" y="416"/>
                    <a:pt x="183" y="404"/>
                  </a:cubicBezTo>
                  <a:cubicBezTo>
                    <a:pt x="183" y="404"/>
                    <a:pt x="202" y="368"/>
                    <a:pt x="200" y="350"/>
                  </a:cubicBezTo>
                  <a:cubicBezTo>
                    <a:pt x="214" y="341"/>
                    <a:pt x="251" y="314"/>
                    <a:pt x="281" y="253"/>
                  </a:cubicBezTo>
                  <a:cubicBezTo>
                    <a:pt x="301" y="212"/>
                    <a:pt x="312" y="153"/>
                    <a:pt x="316" y="129"/>
                  </a:cubicBezTo>
                  <a:cubicBezTo>
                    <a:pt x="320" y="109"/>
                    <a:pt x="322" y="89"/>
                    <a:pt x="322" y="75"/>
                  </a:cubicBezTo>
                  <a:cubicBezTo>
                    <a:pt x="323" y="52"/>
                    <a:pt x="320" y="46"/>
                    <a:pt x="316" y="44"/>
                  </a:cubicBezTo>
                  <a:cubicBezTo>
                    <a:pt x="309" y="40"/>
                    <a:pt x="298" y="36"/>
                    <a:pt x="289" y="33"/>
                  </a:cubicBezTo>
                  <a:cubicBezTo>
                    <a:pt x="289" y="33"/>
                    <a:pt x="289" y="32"/>
                    <a:pt x="289" y="32"/>
                  </a:cubicBezTo>
                  <a:cubicBezTo>
                    <a:pt x="289" y="14"/>
                    <a:pt x="275" y="0"/>
                    <a:pt x="258" y="0"/>
                  </a:cubicBezTo>
                  <a:cubicBezTo>
                    <a:pt x="240" y="0"/>
                    <a:pt x="227" y="14"/>
                    <a:pt x="227" y="32"/>
                  </a:cubicBezTo>
                  <a:cubicBezTo>
                    <a:pt x="227" y="49"/>
                    <a:pt x="240" y="63"/>
                    <a:pt x="258" y="63"/>
                  </a:cubicBezTo>
                  <a:cubicBezTo>
                    <a:pt x="269" y="63"/>
                    <a:pt x="280" y="56"/>
                    <a:pt x="285" y="47"/>
                  </a:cubicBezTo>
                  <a:cubicBezTo>
                    <a:pt x="295" y="50"/>
                    <a:pt x="303" y="53"/>
                    <a:pt x="308" y="55"/>
                  </a:cubicBezTo>
                  <a:cubicBezTo>
                    <a:pt x="312" y="71"/>
                    <a:pt x="299" y="185"/>
                    <a:pt x="268" y="247"/>
                  </a:cubicBezTo>
                  <a:cubicBezTo>
                    <a:pt x="241" y="304"/>
                    <a:pt x="205" y="330"/>
                    <a:pt x="193" y="338"/>
                  </a:cubicBezTo>
                  <a:cubicBezTo>
                    <a:pt x="184" y="332"/>
                    <a:pt x="170" y="330"/>
                    <a:pt x="159" y="330"/>
                  </a:cubicBezTo>
                  <a:cubicBezTo>
                    <a:pt x="151" y="330"/>
                    <a:pt x="138" y="332"/>
                    <a:pt x="130" y="338"/>
                  </a:cubicBezTo>
                  <a:cubicBezTo>
                    <a:pt x="118" y="330"/>
                    <a:pt x="82" y="303"/>
                    <a:pt x="55" y="247"/>
                  </a:cubicBezTo>
                  <a:cubicBezTo>
                    <a:pt x="24" y="185"/>
                    <a:pt x="11" y="71"/>
                    <a:pt x="15" y="55"/>
                  </a:cubicBezTo>
                  <a:cubicBezTo>
                    <a:pt x="20" y="53"/>
                    <a:pt x="28" y="50"/>
                    <a:pt x="38" y="47"/>
                  </a:cubicBezTo>
                  <a:cubicBezTo>
                    <a:pt x="44" y="56"/>
                    <a:pt x="54" y="63"/>
                    <a:pt x="65" y="63"/>
                  </a:cubicBezTo>
                  <a:cubicBezTo>
                    <a:pt x="83" y="63"/>
                    <a:pt x="97" y="49"/>
                    <a:pt x="97" y="32"/>
                  </a:cubicBezTo>
                  <a:cubicBezTo>
                    <a:pt x="97" y="14"/>
                    <a:pt x="83" y="0"/>
                    <a:pt x="65" y="0"/>
                  </a:cubicBezTo>
                  <a:cubicBezTo>
                    <a:pt x="48" y="0"/>
                    <a:pt x="34" y="14"/>
                    <a:pt x="34" y="32"/>
                  </a:cubicBezTo>
                  <a:cubicBezTo>
                    <a:pt x="34" y="32"/>
                    <a:pt x="34" y="33"/>
                    <a:pt x="34" y="33"/>
                  </a:cubicBezTo>
                  <a:cubicBezTo>
                    <a:pt x="25" y="36"/>
                    <a:pt x="14" y="40"/>
                    <a:pt x="7" y="44"/>
                  </a:cubicBezTo>
                  <a:cubicBezTo>
                    <a:pt x="3" y="46"/>
                    <a:pt x="0" y="52"/>
                    <a:pt x="1" y="75"/>
                  </a:cubicBezTo>
                  <a:cubicBezTo>
                    <a:pt x="1" y="89"/>
                    <a:pt x="3" y="109"/>
                    <a:pt x="7" y="129"/>
                  </a:cubicBezTo>
                  <a:cubicBezTo>
                    <a:pt x="11" y="153"/>
                    <a:pt x="22" y="212"/>
                    <a:pt x="42" y="253"/>
                  </a:cubicBezTo>
                  <a:cubicBezTo>
                    <a:pt x="72" y="314"/>
                    <a:pt x="110" y="342"/>
                    <a:pt x="123" y="350"/>
                  </a:cubicBezTo>
                  <a:cubicBezTo>
                    <a:pt x="122" y="368"/>
                    <a:pt x="137" y="399"/>
                    <a:pt x="143" y="410"/>
                  </a:cubicBezTo>
                  <a:cubicBezTo>
                    <a:pt x="148" y="417"/>
                    <a:pt x="151" y="422"/>
                    <a:pt x="155" y="424"/>
                  </a:cubicBezTo>
                  <a:cubicBezTo>
                    <a:pt x="157" y="518"/>
                    <a:pt x="234" y="593"/>
                    <a:pt x="327" y="593"/>
                  </a:cubicBezTo>
                  <a:cubicBezTo>
                    <a:pt x="407" y="593"/>
                    <a:pt x="476" y="536"/>
                    <a:pt x="495" y="456"/>
                  </a:cubicBezTo>
                  <a:cubicBezTo>
                    <a:pt x="538" y="453"/>
                    <a:pt x="572" y="418"/>
                    <a:pt x="572" y="374"/>
                  </a:cubicBezTo>
                  <a:close/>
                  <a:moveTo>
                    <a:pt x="258" y="49"/>
                  </a:moveTo>
                  <a:cubicBezTo>
                    <a:pt x="248" y="49"/>
                    <a:pt x="241" y="41"/>
                    <a:pt x="241" y="32"/>
                  </a:cubicBezTo>
                  <a:cubicBezTo>
                    <a:pt x="241" y="22"/>
                    <a:pt x="248" y="14"/>
                    <a:pt x="258" y="14"/>
                  </a:cubicBezTo>
                  <a:cubicBezTo>
                    <a:pt x="267" y="14"/>
                    <a:pt x="275" y="22"/>
                    <a:pt x="275" y="32"/>
                  </a:cubicBezTo>
                  <a:cubicBezTo>
                    <a:pt x="275" y="41"/>
                    <a:pt x="267" y="49"/>
                    <a:pt x="258" y="49"/>
                  </a:cubicBezTo>
                  <a:close/>
                  <a:moveTo>
                    <a:pt x="65" y="14"/>
                  </a:moveTo>
                  <a:cubicBezTo>
                    <a:pt x="75" y="14"/>
                    <a:pt x="83" y="22"/>
                    <a:pt x="83" y="32"/>
                  </a:cubicBezTo>
                  <a:cubicBezTo>
                    <a:pt x="83" y="41"/>
                    <a:pt x="75" y="49"/>
                    <a:pt x="65" y="49"/>
                  </a:cubicBezTo>
                  <a:cubicBezTo>
                    <a:pt x="56" y="49"/>
                    <a:pt x="48" y="41"/>
                    <a:pt x="48" y="32"/>
                  </a:cubicBezTo>
                  <a:cubicBezTo>
                    <a:pt x="48" y="22"/>
                    <a:pt x="56" y="14"/>
                    <a:pt x="65" y="14"/>
                  </a:cubicBezTo>
                  <a:close/>
                  <a:moveTo>
                    <a:pt x="145" y="383"/>
                  </a:moveTo>
                  <a:cubicBezTo>
                    <a:pt x="137" y="363"/>
                    <a:pt x="136" y="352"/>
                    <a:pt x="137" y="350"/>
                  </a:cubicBezTo>
                  <a:cubicBezTo>
                    <a:pt x="138" y="348"/>
                    <a:pt x="145" y="344"/>
                    <a:pt x="159" y="344"/>
                  </a:cubicBezTo>
                  <a:cubicBezTo>
                    <a:pt x="173" y="344"/>
                    <a:pt x="184" y="348"/>
                    <a:pt x="186" y="350"/>
                  </a:cubicBezTo>
                  <a:cubicBezTo>
                    <a:pt x="186" y="350"/>
                    <a:pt x="186" y="350"/>
                    <a:pt x="186" y="350"/>
                  </a:cubicBezTo>
                  <a:cubicBezTo>
                    <a:pt x="188" y="359"/>
                    <a:pt x="171" y="403"/>
                    <a:pt x="162" y="412"/>
                  </a:cubicBezTo>
                  <a:cubicBezTo>
                    <a:pt x="158" y="408"/>
                    <a:pt x="152" y="399"/>
                    <a:pt x="145" y="383"/>
                  </a:cubicBezTo>
                  <a:close/>
                  <a:moveTo>
                    <a:pt x="489" y="443"/>
                  </a:moveTo>
                  <a:cubicBezTo>
                    <a:pt x="451" y="443"/>
                    <a:pt x="421" y="412"/>
                    <a:pt x="421" y="374"/>
                  </a:cubicBezTo>
                  <a:cubicBezTo>
                    <a:pt x="421" y="336"/>
                    <a:pt x="451" y="305"/>
                    <a:pt x="489" y="305"/>
                  </a:cubicBezTo>
                  <a:cubicBezTo>
                    <a:pt x="527" y="305"/>
                    <a:pt x="558" y="336"/>
                    <a:pt x="558" y="374"/>
                  </a:cubicBezTo>
                  <a:cubicBezTo>
                    <a:pt x="558" y="412"/>
                    <a:pt x="527" y="443"/>
                    <a:pt x="489" y="443"/>
                  </a:cubicBezTo>
                  <a:close/>
                </a:path>
              </a:pathLst>
            </a:custGeom>
            <a:solidFill>
              <a:srgbClr val="FFFFFF"/>
            </a:solidFill>
            <a:ln w="6350">
              <a:solidFill>
                <a:sysClr val="window" lastClr="FFFFFF"/>
              </a:solid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a:endParaRPr>
            </a:p>
          </p:txBody>
        </p:sp>
      </p:grpSp>
      <p:grpSp>
        <p:nvGrpSpPr>
          <p:cNvPr id="5" name="Grupo 4">
            <a:extLst>
              <a:ext uri="{FF2B5EF4-FFF2-40B4-BE49-F238E27FC236}">
                <a16:creationId xmlns:a16="http://schemas.microsoft.com/office/drawing/2014/main" id="{DA352F75-4438-4E17-578B-81009C8A2F7E}"/>
              </a:ext>
            </a:extLst>
          </p:cNvPr>
          <p:cNvGrpSpPr/>
          <p:nvPr/>
        </p:nvGrpSpPr>
        <p:grpSpPr>
          <a:xfrm>
            <a:off x="10752296" y="1592075"/>
            <a:ext cx="1185329" cy="1173145"/>
            <a:chOff x="10752296" y="1592075"/>
            <a:chExt cx="1185329" cy="1173145"/>
          </a:xfrm>
        </p:grpSpPr>
        <p:grpSp>
          <p:nvGrpSpPr>
            <p:cNvPr id="21" name="Grupo 20">
              <a:extLst>
                <a:ext uri="{FF2B5EF4-FFF2-40B4-BE49-F238E27FC236}">
                  <a16:creationId xmlns:a16="http://schemas.microsoft.com/office/drawing/2014/main" id="{C2C4B6D1-504F-8BD7-314E-CFB2EA60E3B8}"/>
                </a:ext>
              </a:extLst>
            </p:cNvPr>
            <p:cNvGrpSpPr/>
            <p:nvPr/>
          </p:nvGrpSpPr>
          <p:grpSpPr>
            <a:xfrm>
              <a:off x="10752296" y="1592075"/>
              <a:ext cx="1185329" cy="1173145"/>
              <a:chOff x="11260877" y="2455130"/>
              <a:chExt cx="1185329" cy="1173145"/>
            </a:xfrm>
          </p:grpSpPr>
          <p:sp>
            <p:nvSpPr>
              <p:cNvPr id="16" name="Elipse 15">
                <a:extLst>
                  <a:ext uri="{FF2B5EF4-FFF2-40B4-BE49-F238E27FC236}">
                    <a16:creationId xmlns:a16="http://schemas.microsoft.com/office/drawing/2014/main" id="{1E195AD0-51E4-7D71-2254-60D4281F3D8B}"/>
                  </a:ext>
                </a:extLst>
              </p:cNvPr>
              <p:cNvSpPr/>
              <p:nvPr/>
            </p:nvSpPr>
            <p:spPr>
              <a:xfrm>
                <a:off x="11287311" y="2469381"/>
                <a:ext cx="1158895" cy="1158894"/>
              </a:xfrm>
              <a:prstGeom prst="ellipse">
                <a:avLst/>
              </a:prstGeom>
              <a:solidFill>
                <a:schemeClr val="accent6"/>
              </a:solidFill>
              <a:ln w="12700" cap="flat" cmpd="sng" algn="ctr">
                <a:noFill/>
                <a:prstDash val="solid"/>
                <a:miter lim="800000"/>
              </a:ln>
              <a:effectLst/>
            </p:spPr>
            <p:txBody>
              <a:bodyPr tIns="90000" b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400" b="1"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7" name="Elipse 16">
                <a:extLst>
                  <a:ext uri="{FF2B5EF4-FFF2-40B4-BE49-F238E27FC236}">
                    <a16:creationId xmlns:a16="http://schemas.microsoft.com/office/drawing/2014/main" id="{DA26E0FF-6526-4A46-806B-8854E2AE4714}"/>
                  </a:ext>
                </a:extLst>
              </p:cNvPr>
              <p:cNvSpPr/>
              <p:nvPr/>
            </p:nvSpPr>
            <p:spPr>
              <a:xfrm>
                <a:off x="11260877" y="2455130"/>
                <a:ext cx="1158895" cy="1158894"/>
              </a:xfrm>
              <a:prstGeom prst="ellipse">
                <a:avLst/>
              </a:prstGeom>
              <a:solidFill>
                <a:sysClr val="window" lastClr="FFFFFF"/>
              </a:solidFill>
              <a:ln w="6350" cap="flat" cmpd="sng" algn="ctr">
                <a:solidFill>
                  <a:srgbClr val="404040">
                    <a:lumMod val="20000"/>
                    <a:lumOff val="80000"/>
                  </a:srgbClr>
                </a:solidFill>
                <a:prstDash val="solid"/>
                <a:miter lim="800000"/>
              </a:ln>
              <a:effectLst/>
            </p:spPr>
            <p:txBody>
              <a:bodyPr tIns="90000" bIns="90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400" b="1" i="0" u="none" strike="noStrike" kern="0" cap="none" spc="0" normalizeH="0" baseline="0" noProof="0">
                    <a:ln>
                      <a:noFill/>
                    </a:ln>
                    <a:solidFill>
                      <a:prstClr val="black"/>
                    </a:solidFill>
                    <a:effectLst/>
                    <a:uLnTx/>
                    <a:uFillTx/>
                    <a:latin typeface="Arial" panose="020B0604020202020204"/>
                    <a:ea typeface="+mn-ea"/>
                    <a:cs typeface="+mn-cs"/>
                  </a:rPr>
                  <a:t> </a:t>
                </a:r>
                <a:endParaRPr kumimoji="0" lang="es-ES" sz="1400" b="1"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pic>
          <p:nvPicPr>
            <p:cNvPr id="11" name="Imagen 10">
              <a:extLst>
                <a:ext uri="{FF2B5EF4-FFF2-40B4-BE49-F238E27FC236}">
                  <a16:creationId xmlns:a16="http://schemas.microsoft.com/office/drawing/2014/main" id="{2E4DB863-A621-DBCB-4E5B-A7E286A41C7A}"/>
                </a:ext>
              </a:extLst>
            </p:cNvPr>
            <p:cNvPicPr>
              <a:picLocks noChangeAspect="1"/>
            </p:cNvPicPr>
            <p:nvPr/>
          </p:nvPicPr>
          <p:blipFill>
            <a:blip r:embed="rId3"/>
            <a:stretch>
              <a:fillRect/>
            </a:stretch>
          </p:blipFill>
          <p:spPr>
            <a:xfrm>
              <a:off x="10912615" y="1695750"/>
              <a:ext cx="899151" cy="904409"/>
            </a:xfrm>
            <a:prstGeom prst="rect">
              <a:avLst/>
            </a:prstGeom>
          </p:spPr>
        </p:pic>
      </p:grpSp>
      <p:sp>
        <p:nvSpPr>
          <p:cNvPr id="12" name="Marcador de número de diapositiva 2">
            <a:extLst>
              <a:ext uri="{FF2B5EF4-FFF2-40B4-BE49-F238E27FC236}">
                <a16:creationId xmlns:a16="http://schemas.microsoft.com/office/drawing/2014/main" id="{0A0A263F-B7FB-010C-1896-D1E0052BC661}"/>
              </a:ext>
            </a:extLst>
          </p:cNvPr>
          <p:cNvSpPr txBox="1">
            <a:spLocks/>
          </p:cNvSpPr>
          <p:nvPr/>
        </p:nvSpPr>
        <p:spPr>
          <a:xfrm>
            <a:off x="11043921" y="6380710"/>
            <a:ext cx="632143" cy="365125"/>
          </a:xfrm>
          <a:prstGeom prst="rect">
            <a:avLst/>
          </a:prstGeom>
        </p:spPr>
        <p:txBody>
          <a:bodyPr vert="horz" lIns="0" tIns="45720" rIns="0" bIns="45720" rtlCol="0" anchor="ctr"/>
          <a:lstStyle>
            <a:defPPr>
              <a:defRPr lang="en-US"/>
            </a:defPPr>
            <a:lvl1pPr marL="0" algn="l" defTabSz="1218712" rtl="0" eaLnBrk="1" latinLnBrk="0" hangingPunct="1">
              <a:defRPr lang="en-US" sz="2399" kern="1200" smtClean="0">
                <a:solidFill>
                  <a:schemeClr val="accent1"/>
                </a:solidFill>
                <a:latin typeface="+mn-lt"/>
                <a:ea typeface="+mn-ea"/>
                <a:cs typeface="+mn-cs"/>
              </a:defRPr>
            </a:lvl1pPr>
            <a:lvl2pPr marL="609356" algn="l" defTabSz="1218712" rtl="0" eaLnBrk="1" latinLnBrk="0" hangingPunct="1">
              <a:defRPr sz="2399" kern="1200">
                <a:solidFill>
                  <a:schemeClr val="tx1"/>
                </a:solidFill>
                <a:latin typeface="+mn-lt"/>
                <a:ea typeface="+mn-ea"/>
                <a:cs typeface="+mn-cs"/>
              </a:defRPr>
            </a:lvl2pPr>
            <a:lvl3pPr marL="1218712" algn="l" defTabSz="1218712" rtl="0" eaLnBrk="1" latinLnBrk="0" hangingPunct="1">
              <a:defRPr sz="2399" kern="1200">
                <a:solidFill>
                  <a:schemeClr val="tx1"/>
                </a:solidFill>
                <a:latin typeface="+mn-lt"/>
                <a:ea typeface="+mn-ea"/>
                <a:cs typeface="+mn-cs"/>
              </a:defRPr>
            </a:lvl3pPr>
            <a:lvl4pPr marL="1828068" algn="l" defTabSz="1218712" rtl="0" eaLnBrk="1" latinLnBrk="0" hangingPunct="1">
              <a:defRPr sz="2399" kern="1200">
                <a:solidFill>
                  <a:schemeClr val="tx1"/>
                </a:solidFill>
                <a:latin typeface="+mn-lt"/>
                <a:ea typeface="+mn-ea"/>
                <a:cs typeface="+mn-cs"/>
              </a:defRPr>
            </a:lvl4pPr>
            <a:lvl5pPr marL="2437425" algn="l" defTabSz="1218712" rtl="0" eaLnBrk="1" latinLnBrk="0" hangingPunct="1">
              <a:defRPr sz="2399" kern="1200">
                <a:solidFill>
                  <a:schemeClr val="tx1"/>
                </a:solidFill>
                <a:latin typeface="+mn-lt"/>
                <a:ea typeface="+mn-ea"/>
                <a:cs typeface="+mn-cs"/>
              </a:defRPr>
            </a:lvl5pPr>
            <a:lvl6pPr marL="3046781" algn="l" defTabSz="1218712" rtl="0" eaLnBrk="1" latinLnBrk="0" hangingPunct="1">
              <a:defRPr sz="2399" kern="1200">
                <a:solidFill>
                  <a:schemeClr val="tx1"/>
                </a:solidFill>
                <a:latin typeface="+mn-lt"/>
                <a:ea typeface="+mn-ea"/>
                <a:cs typeface="+mn-cs"/>
              </a:defRPr>
            </a:lvl6pPr>
            <a:lvl7pPr marL="3656137" algn="l" defTabSz="1218712" rtl="0" eaLnBrk="1" latinLnBrk="0" hangingPunct="1">
              <a:defRPr sz="2399" kern="1200">
                <a:solidFill>
                  <a:schemeClr val="tx1"/>
                </a:solidFill>
                <a:latin typeface="+mn-lt"/>
                <a:ea typeface="+mn-ea"/>
                <a:cs typeface="+mn-cs"/>
              </a:defRPr>
            </a:lvl7pPr>
            <a:lvl8pPr marL="4265493" algn="l" defTabSz="1218712" rtl="0" eaLnBrk="1" latinLnBrk="0" hangingPunct="1">
              <a:defRPr sz="2399" kern="1200">
                <a:solidFill>
                  <a:schemeClr val="tx1"/>
                </a:solidFill>
                <a:latin typeface="+mn-lt"/>
                <a:ea typeface="+mn-ea"/>
                <a:cs typeface="+mn-cs"/>
              </a:defRPr>
            </a:lvl8pPr>
            <a:lvl9pPr marL="4874849" algn="l" defTabSz="1218712" rtl="0" eaLnBrk="1" latinLnBrk="0" hangingPunct="1">
              <a:defRPr sz="2399" kern="1200">
                <a:solidFill>
                  <a:schemeClr val="tx1"/>
                </a:solidFill>
                <a:latin typeface="+mn-lt"/>
                <a:ea typeface="+mn-ea"/>
                <a:cs typeface="+mn-cs"/>
              </a:defRPr>
            </a:lvl9pPr>
          </a:lstStyle>
          <a:p>
            <a:pPr marL="0" marR="0" lvl="0" indent="0" algn="l" defTabSz="1218712" rtl="0" eaLnBrk="1" fontAlgn="auto" latinLnBrk="0" hangingPunct="1">
              <a:lnSpc>
                <a:spcPct val="100000"/>
              </a:lnSpc>
              <a:spcBef>
                <a:spcPts val="0"/>
              </a:spcBef>
              <a:spcAft>
                <a:spcPts val="0"/>
              </a:spcAft>
              <a:buClrTx/>
              <a:buSzTx/>
              <a:buFontTx/>
              <a:buNone/>
              <a:tabLst/>
              <a:defRPr/>
            </a:pPr>
            <a:fld id="{FC1CF07D-8B3F-4D32-B059-0039CEA46DB1}" type="slidenum">
              <a:rPr kumimoji="0" lang="en-GB" sz="2399" b="0" i="0" u="none" strike="noStrike" kern="1200" cap="none" spc="0" normalizeH="0" baseline="0" noProof="0" smtClean="0">
                <a:ln>
                  <a:noFill/>
                </a:ln>
                <a:solidFill>
                  <a:srgbClr val="006666"/>
                </a:solidFill>
                <a:effectLst/>
                <a:uLnTx/>
                <a:uFillTx/>
                <a:latin typeface="Arial" panose="020B0604020202020204"/>
                <a:ea typeface="+mn-ea"/>
                <a:cs typeface="+mn-cs"/>
              </a:rPr>
              <a:pPr marL="0" marR="0" lvl="0" indent="0" algn="l" defTabSz="1218712" rtl="0" eaLnBrk="1" fontAlgn="auto" latinLnBrk="0" hangingPunct="1">
                <a:lnSpc>
                  <a:spcPct val="100000"/>
                </a:lnSpc>
                <a:spcBef>
                  <a:spcPts val="0"/>
                </a:spcBef>
                <a:spcAft>
                  <a:spcPts val="0"/>
                </a:spcAft>
                <a:buClrTx/>
                <a:buSzTx/>
                <a:buFontTx/>
                <a:buNone/>
                <a:tabLst/>
                <a:defRPr/>
              </a:pPr>
              <a:t>6</a:t>
            </a:fld>
            <a:endParaRPr kumimoji="0" lang="en-GB" sz="2399" b="0" i="0" u="none" strike="noStrike" kern="1200" cap="none" spc="0" normalizeH="0" baseline="0" noProof="0">
              <a:ln>
                <a:noFill/>
              </a:ln>
              <a:solidFill>
                <a:srgbClr val="006666"/>
              </a:solidFill>
              <a:effectLst/>
              <a:uLnTx/>
              <a:uFillTx/>
              <a:latin typeface="Arial" panose="020B0604020202020204"/>
              <a:ea typeface="+mn-ea"/>
              <a:cs typeface="+mn-cs"/>
            </a:endParaRPr>
          </a:p>
        </p:txBody>
      </p:sp>
      <p:sp>
        <p:nvSpPr>
          <p:cNvPr id="13" name="Marcador de texto 3">
            <a:extLst>
              <a:ext uri="{FF2B5EF4-FFF2-40B4-BE49-F238E27FC236}">
                <a16:creationId xmlns:a16="http://schemas.microsoft.com/office/drawing/2014/main" id="{EB04C0D4-AEA9-3257-4DB5-F91F408A7319}"/>
              </a:ext>
            </a:extLst>
          </p:cNvPr>
          <p:cNvSpPr txBox="1">
            <a:spLocks/>
          </p:cNvSpPr>
          <p:nvPr/>
        </p:nvSpPr>
        <p:spPr>
          <a:xfrm>
            <a:off x="515936" y="6352128"/>
            <a:ext cx="7029492" cy="393707"/>
          </a:xfrm>
          <a:prstGeom prst="rect">
            <a:avLst/>
          </a:prstGeom>
        </p:spPr>
        <p:txBody>
          <a:bodyPr vert="horz" lIns="0" tIns="0" rIns="0" bIns="0" rtlCol="0">
            <a:noAutofit/>
          </a:bodyPr>
          <a:lstStyle>
            <a:lvl1pPr marL="0" indent="0" algn="l" defTabSz="685594" rtl="0" eaLnBrk="1" latinLnBrk="0" hangingPunct="1">
              <a:lnSpc>
                <a:spcPct val="90000"/>
              </a:lnSpc>
              <a:spcBef>
                <a:spcPts val="750"/>
              </a:spcBef>
              <a:buFont typeface="Arial" panose="020B0604020202020204" pitchFamily="34" charset="0"/>
              <a:buNone/>
              <a:defRPr sz="750" kern="1200">
                <a:solidFill>
                  <a:schemeClr val="tx2"/>
                </a:solidFill>
                <a:latin typeface="+mn-lt"/>
                <a:ea typeface="+mn-ea"/>
                <a:cs typeface="+mn-cs"/>
              </a:defRPr>
            </a:lvl1pPr>
            <a:lvl2pPr marL="342797"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2pPr>
            <a:lvl3pPr marL="685594"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3pPr>
            <a:lvl4pPr marL="1028391"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4pPr>
            <a:lvl5pPr marL="1371189"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5pPr>
            <a:lvl6pPr marL="1885384"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181"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0978"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3776"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0">
              <a:defRPr/>
            </a:pPr>
            <a:r>
              <a:rPr kumimoji="0" lang="en-GB" b="1" i="0" u="none" strike="noStrike" kern="1200" cap="none" spc="0" normalizeH="0" baseline="0" noProof="0" dirty="0">
                <a:ln>
                  <a:noFill/>
                </a:ln>
                <a:solidFill>
                  <a:schemeClr val="tx1">
                    <a:lumMod val="75000"/>
                    <a:lumOff val="25000"/>
                  </a:schemeClr>
                </a:solidFill>
                <a:effectLst/>
                <a:uLnTx/>
                <a:uFillTx/>
                <a:latin typeface="Arial" panose="020B0604020202020204"/>
                <a:ea typeface="+mn-ea"/>
                <a:cs typeface="+mn-cs"/>
              </a:rPr>
              <a:t>1. </a:t>
            </a:r>
            <a:r>
              <a:rPr kumimoji="0" lang="en-GB" b="0" i="0" u="none" strike="noStrike" kern="1200" cap="none" spc="0" normalizeH="0" baseline="0" noProof="0" dirty="0">
                <a:ln>
                  <a:noFill/>
                </a:ln>
                <a:solidFill>
                  <a:schemeClr val="tx1">
                    <a:lumMod val="75000"/>
                    <a:lumOff val="25000"/>
                  </a:schemeClr>
                </a:solidFill>
                <a:effectLst/>
                <a:uLnTx/>
                <a:uFillTx/>
                <a:latin typeface="Arial" panose="020B0604020202020204"/>
                <a:ea typeface="+mn-ea"/>
                <a:cs typeface="+mn-cs"/>
              </a:rPr>
              <a:t>Brierley J, </a:t>
            </a:r>
            <a:r>
              <a:rPr kumimoji="0" lang="en-GB" b="0" i="0" u="none" strike="noStrike" kern="1200" cap="none" spc="0" normalizeH="0" baseline="0" noProof="0" dirty="0" err="1">
                <a:ln>
                  <a:noFill/>
                </a:ln>
                <a:solidFill>
                  <a:schemeClr val="tx1">
                    <a:lumMod val="75000"/>
                    <a:lumOff val="25000"/>
                  </a:schemeClr>
                </a:solidFill>
                <a:effectLst/>
                <a:uLnTx/>
                <a:uFillTx/>
                <a:latin typeface="Arial" panose="020B0604020202020204"/>
                <a:ea typeface="+mn-ea"/>
                <a:cs typeface="+mn-cs"/>
              </a:rPr>
              <a:t>Gospodarowicz</a:t>
            </a:r>
            <a:r>
              <a:rPr kumimoji="0" lang="en-GB" b="0" i="0" u="none" strike="noStrike" kern="1200" cap="none" spc="0" normalizeH="0" baseline="0" noProof="0" dirty="0">
                <a:ln>
                  <a:noFill/>
                </a:ln>
                <a:solidFill>
                  <a:schemeClr val="tx1">
                    <a:lumMod val="75000"/>
                    <a:lumOff val="25000"/>
                  </a:schemeClr>
                </a:solidFill>
                <a:effectLst/>
                <a:uLnTx/>
                <a:uFillTx/>
                <a:latin typeface="Arial" panose="020B0604020202020204"/>
                <a:ea typeface="+mn-ea"/>
                <a:cs typeface="+mn-cs"/>
              </a:rPr>
              <a:t> MD, Wittekind CT. </a:t>
            </a:r>
            <a:r>
              <a:rPr lang="en-GB" dirty="0">
                <a:solidFill>
                  <a:schemeClr val="tx1">
                    <a:lumMod val="75000"/>
                    <a:lumOff val="25000"/>
                  </a:schemeClr>
                </a:solidFill>
              </a:rPr>
              <a:t>TNM Classification of Malignant </a:t>
            </a:r>
            <a:r>
              <a:rPr lang="en-GB" dirty="0" err="1">
                <a:solidFill>
                  <a:schemeClr val="tx1">
                    <a:lumMod val="75000"/>
                    <a:lumOff val="25000"/>
                  </a:schemeClr>
                </a:solidFill>
              </a:rPr>
              <a:t>Tumors</a:t>
            </a:r>
            <a:r>
              <a:rPr lang="en-GB" dirty="0">
                <a:solidFill>
                  <a:schemeClr val="tx1">
                    <a:lumMod val="75000"/>
                    <a:lumOff val="25000"/>
                  </a:schemeClr>
                </a:solidFill>
              </a:rPr>
              <a:t> International Union Against Cancer. 8th. Oxford, England: Wiley; 2017. Wiley. 2017;pp57-62. </a:t>
            </a:r>
            <a:r>
              <a:rPr lang="en-GB" sz="800" dirty="0">
                <a:solidFill>
                  <a:schemeClr val="tx1">
                    <a:lumMod val="75000"/>
                    <a:lumOff val="25000"/>
                  </a:schemeClr>
                </a:solidFill>
              </a:rPr>
              <a:t>*T</a:t>
            </a:r>
            <a:r>
              <a:rPr lang="en-GB" dirty="0">
                <a:solidFill>
                  <a:schemeClr val="tx1">
                    <a:lumMod val="75000"/>
                    <a:lumOff val="25000"/>
                  </a:schemeClr>
                </a:solidFill>
              </a:rPr>
              <a:t>he 9th </a:t>
            </a:r>
            <a:r>
              <a:rPr lang="en-GB" dirty="0" err="1">
                <a:solidFill>
                  <a:schemeClr val="tx1">
                    <a:lumMod val="75000"/>
                    <a:lumOff val="25000"/>
                  </a:schemeClr>
                </a:solidFill>
              </a:rPr>
              <a:t>edicion</a:t>
            </a:r>
            <a:r>
              <a:rPr lang="en-GB" dirty="0">
                <a:solidFill>
                  <a:schemeClr val="tx1">
                    <a:lumMod val="75000"/>
                    <a:lumOff val="25000"/>
                  </a:schemeClr>
                </a:solidFill>
              </a:rPr>
              <a:t> of the AJCC staging system (TNM) has recently been published, but at the time of publication of this guideline, it has not yet been established in clinical practice, although this may change in the near future. DOI: depth of invasion; ENE: extracapsular nodal extension; HPV: human papillomavirus.</a:t>
            </a:r>
          </a:p>
          <a:p>
            <a:pPr marL="0" marR="0" lvl="0" indent="0" algn="l" defTabSz="685594"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GB" b="0" i="0" u="none" strike="noStrike" kern="1200" cap="none" spc="0" normalizeH="0" baseline="0" noProof="0" dirty="0">
              <a:ln>
                <a:noFill/>
              </a:ln>
              <a:solidFill>
                <a:schemeClr val="tx1">
                  <a:lumMod val="75000"/>
                  <a:lumOff val="25000"/>
                </a:schemeClr>
              </a:solidFill>
              <a:effectLst/>
              <a:uLnTx/>
              <a:uFillTx/>
              <a:latin typeface="Arial" panose="020B0604020202020204"/>
              <a:ea typeface="+mn-ea"/>
              <a:cs typeface="+mn-cs"/>
            </a:endParaRPr>
          </a:p>
        </p:txBody>
      </p:sp>
      <p:sp>
        <p:nvSpPr>
          <p:cNvPr id="3" name="CuadroTexto 2">
            <a:extLst>
              <a:ext uri="{FF2B5EF4-FFF2-40B4-BE49-F238E27FC236}">
                <a16:creationId xmlns:a16="http://schemas.microsoft.com/office/drawing/2014/main" id="{758E5E5D-EF97-2057-CA81-247000FAF431}"/>
              </a:ext>
            </a:extLst>
          </p:cNvPr>
          <p:cNvSpPr txBox="1"/>
          <p:nvPr/>
        </p:nvSpPr>
        <p:spPr>
          <a:xfrm>
            <a:off x="9801241" y="973050"/>
            <a:ext cx="850900" cy="275653"/>
          </a:xfrm>
          <a:prstGeom prst="rect">
            <a:avLst/>
          </a:prstGeom>
          <a:solidFill>
            <a:schemeClr val="accent1"/>
          </a:solidFill>
        </p:spPr>
        <p:txBody>
          <a:bodyPr wrap="square">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200" b="1" i="0" u="none" strike="noStrike" kern="100" cap="none" spc="0" normalizeH="0" baseline="0" dirty="0">
                <a:solidFill>
                  <a:schemeClr val="bg1">
                    <a:lumMod val="100000"/>
                  </a:schemeClr>
                </a:solidFill>
                <a:effectLst/>
                <a:latin typeface="Arial" panose="020B0604020202020204" pitchFamily="34" charset="0"/>
                <a:ea typeface="+mn-ea"/>
                <a:cs typeface="+mn-cs"/>
                <a:sym typeface=""/>
              </a:rPr>
              <a:t>LE, </a:t>
            </a:r>
            <a:r>
              <a:rPr lang="en-US" sz="1200" b="1" i="0" u="none" strike="noStrike" kern="100" cap="none" spc="0" normalizeH="0" baseline="0" dirty="0" err="1">
                <a:solidFill>
                  <a:schemeClr val="bg1">
                    <a:lumMod val="100000"/>
                  </a:schemeClr>
                </a:solidFill>
                <a:effectLst/>
                <a:latin typeface="Arial" panose="020B0604020202020204" pitchFamily="34" charset="0"/>
                <a:ea typeface="+mn-ea"/>
                <a:cs typeface="+mn-cs"/>
                <a:sym typeface=""/>
              </a:rPr>
              <a:t>GoR</a:t>
            </a:r>
            <a:r>
              <a:rPr lang="en-US" sz="1200" b="1" i="0" u="none" strike="noStrike" kern="100" cap="none" spc="0" normalizeH="0" baseline="0" dirty="0">
                <a:solidFill>
                  <a:schemeClr val="bg1">
                    <a:lumMod val="100000"/>
                  </a:schemeClr>
                </a:solidFill>
                <a:effectLst/>
                <a:latin typeface="Arial" panose="020B0604020202020204" pitchFamily="34" charset="0"/>
                <a:ea typeface="+mn-ea"/>
                <a:cs typeface="+mn-cs"/>
                <a:sym typeface=""/>
              </a:rPr>
              <a:t> </a:t>
            </a:r>
            <a:endParaRPr lang="en-GB" sz="1200" b="1" i="0" u="none" strike="noStrike" kern="100" cap="none" spc="0" normalizeH="0" baseline="0" dirty="0">
              <a:solidFill>
                <a:schemeClr val="bg1">
                  <a:lumMod val="100000"/>
                </a:schemeClr>
              </a:solidFill>
              <a:effectLst/>
              <a:latin typeface="Arial" panose="020B0604020202020204" pitchFamily="34" charset="0"/>
              <a:ea typeface="+mn-ea"/>
              <a:cs typeface="+mn-cs"/>
              <a:sym typeface=""/>
            </a:endParaRPr>
          </a:p>
        </p:txBody>
      </p:sp>
      <p:sp>
        <p:nvSpPr>
          <p:cNvPr id="15" name="Marcador de fecha 3">
            <a:extLst>
              <a:ext uri="{FF2B5EF4-FFF2-40B4-BE49-F238E27FC236}">
                <a16:creationId xmlns:a16="http://schemas.microsoft.com/office/drawing/2014/main" id="{39CCC96A-9C36-25C5-55E5-9BF874F21215}"/>
              </a:ext>
            </a:extLst>
          </p:cNvPr>
          <p:cNvSpPr txBox="1">
            <a:spLocks/>
          </p:cNvSpPr>
          <p:nvPr/>
        </p:nvSpPr>
        <p:spPr>
          <a:xfrm>
            <a:off x="8097304" y="6381257"/>
            <a:ext cx="2808821"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accent1"/>
                </a:solidFill>
              </a:rPr>
              <a:t>https://doi.org/10.1007/s12094-026-04240-9</a:t>
            </a:r>
            <a:endParaRPr lang="en-GB" sz="1000" dirty="0">
              <a:solidFill>
                <a:schemeClr val="accent1"/>
              </a:solidFill>
            </a:endParaRPr>
          </a:p>
        </p:txBody>
      </p:sp>
    </p:spTree>
    <p:extLst>
      <p:ext uri="{BB962C8B-B14F-4D97-AF65-F5344CB8AC3E}">
        <p14:creationId xmlns:p14="http://schemas.microsoft.com/office/powerpoint/2010/main" val="4140804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6F9085E-AB75-FE13-6197-8F8BD2BFF993}"/>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BD4BE0B-6964-A00B-98A1-A202370901DA}"/>
              </a:ext>
            </a:extLst>
          </p:cNvPr>
          <p:cNvPicPr/>
          <p:nvPr/>
        </p:nvPicPr>
        <p:blipFill>
          <a:blip r:embed="rId2"/>
          <a:stretch>
            <a:fillRect/>
          </a:stretch>
        </p:blipFill>
        <p:spPr>
          <a:xfrm>
            <a:off x="10582548" y="6631874"/>
            <a:ext cx="1481103" cy="199346"/>
          </a:xfrm>
          <a:prstGeom prst="rect">
            <a:avLst/>
          </a:prstGeom>
        </p:spPr>
      </p:pic>
      <p:grpSp>
        <p:nvGrpSpPr>
          <p:cNvPr id="10" name="Grupo 9">
            <a:extLst>
              <a:ext uri="{FF2B5EF4-FFF2-40B4-BE49-F238E27FC236}">
                <a16:creationId xmlns:a16="http://schemas.microsoft.com/office/drawing/2014/main" id="{32BA751A-1472-FC96-E5F6-B2C1F3907CE8}"/>
              </a:ext>
            </a:extLst>
          </p:cNvPr>
          <p:cNvGrpSpPr/>
          <p:nvPr/>
        </p:nvGrpSpPr>
        <p:grpSpPr>
          <a:xfrm>
            <a:off x="248539" y="213322"/>
            <a:ext cx="11551534" cy="5717316"/>
            <a:chOff x="248539" y="327622"/>
            <a:chExt cx="11551534" cy="5717316"/>
          </a:xfrm>
        </p:grpSpPr>
        <p:cxnSp>
          <p:nvCxnSpPr>
            <p:cNvPr id="94" name="Conector recto 93">
              <a:extLst>
                <a:ext uri="{FF2B5EF4-FFF2-40B4-BE49-F238E27FC236}">
                  <a16:creationId xmlns:a16="http://schemas.microsoft.com/office/drawing/2014/main" id="{1D5CE991-989A-02FC-6248-4316817D558D}"/>
                </a:ext>
              </a:extLst>
            </p:cNvPr>
            <p:cNvCxnSpPr>
              <a:cxnSpLocks/>
            </p:cNvCxnSpPr>
            <p:nvPr/>
          </p:nvCxnSpPr>
          <p:spPr>
            <a:xfrm>
              <a:off x="10570765" y="2216159"/>
              <a:ext cx="0" cy="448469"/>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sp>
          <p:nvSpPr>
            <p:cNvPr id="71" name="CuadroTexto 70">
              <a:extLst>
                <a:ext uri="{FF2B5EF4-FFF2-40B4-BE49-F238E27FC236}">
                  <a16:creationId xmlns:a16="http://schemas.microsoft.com/office/drawing/2014/main" id="{38E55A73-AF6D-1FFB-DACD-EE92A4E916EC}"/>
                </a:ext>
              </a:extLst>
            </p:cNvPr>
            <p:cNvSpPr txBox="1"/>
            <p:nvPr/>
          </p:nvSpPr>
          <p:spPr>
            <a:xfrm>
              <a:off x="248540" y="993241"/>
              <a:ext cx="11504427" cy="483053"/>
            </a:xfrm>
            <a:prstGeom prst="rect">
              <a:avLst/>
            </a:prstGeom>
            <a:solidFill>
              <a:srgbClr val="FFC3AF"/>
            </a:solidFill>
          </p:spPr>
          <p:txBody>
            <a:bodyPr wrap="square" anchor="ctr">
              <a:noAutofit/>
            </a:bodyPr>
            <a:lstStyle/>
            <a:p>
              <a:pPr lvl="0" algn="ctr">
                <a:defRPr/>
              </a:pPr>
              <a:r>
                <a:rPr kumimoji="0" lang="en-US" sz="1200" i="0" u="none" strike="noStrike" kern="1200" cap="none" spc="0" normalizeH="0" baseline="0" noProof="0" dirty="0" err="1">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cT1-T2</a:t>
              </a:r>
              <a:r>
                <a:rPr kumimoji="0" lang="en-US" sz="120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 </a:t>
              </a:r>
              <a:r>
                <a:rPr lang="en-US" sz="1200" dirty="0">
                  <a:solidFill>
                    <a:prstClr val="black">
                      <a:lumMod val="75000"/>
                      <a:lumOff val="25000"/>
                    </a:prstClr>
                  </a:solidFill>
                  <a:latin typeface="Arial" panose="020B0604020202020204" pitchFamily="34" charset="0"/>
                  <a:cs typeface="Arial" panose="020B0604020202020204" pitchFamily="34" charset="0"/>
                </a:rPr>
                <a:t>SCCHN</a:t>
              </a:r>
              <a:endParaRPr kumimoji="0" lang="en-US" sz="120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cxnSp>
          <p:nvCxnSpPr>
            <p:cNvPr id="88" name="Conector recto 87">
              <a:extLst>
                <a:ext uri="{FF2B5EF4-FFF2-40B4-BE49-F238E27FC236}">
                  <a16:creationId xmlns:a16="http://schemas.microsoft.com/office/drawing/2014/main" id="{3BC1EC7A-D447-34CC-2BCA-E895EBC2E977}"/>
                </a:ext>
              </a:extLst>
            </p:cNvPr>
            <p:cNvCxnSpPr>
              <a:cxnSpLocks/>
            </p:cNvCxnSpPr>
            <p:nvPr/>
          </p:nvCxnSpPr>
          <p:spPr>
            <a:xfrm flipH="1">
              <a:off x="10071893" y="2664690"/>
              <a:ext cx="1150145" cy="0"/>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2" name="Conector recto de flecha 1">
              <a:extLst>
                <a:ext uri="{FF2B5EF4-FFF2-40B4-BE49-F238E27FC236}">
                  <a16:creationId xmlns:a16="http://schemas.microsoft.com/office/drawing/2014/main" id="{EB779BF5-306A-97EF-4A22-166DFDCF2F42}"/>
                </a:ext>
              </a:extLst>
            </p:cNvPr>
            <p:cNvCxnSpPr>
              <a:cxnSpLocks/>
            </p:cNvCxnSpPr>
            <p:nvPr/>
          </p:nvCxnSpPr>
          <p:spPr>
            <a:xfrm>
              <a:off x="11298942" y="3454263"/>
              <a:ext cx="0" cy="238897"/>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sp>
          <p:nvSpPr>
            <p:cNvPr id="4" name="Rectángulo 3">
              <a:extLst>
                <a:ext uri="{FF2B5EF4-FFF2-40B4-BE49-F238E27FC236}">
                  <a16:creationId xmlns:a16="http://schemas.microsoft.com/office/drawing/2014/main" id="{E55DF4BC-2CEC-3F7A-3763-0B76A0FEA4ED}"/>
                </a:ext>
              </a:extLst>
            </p:cNvPr>
            <p:cNvSpPr/>
            <p:nvPr/>
          </p:nvSpPr>
          <p:spPr>
            <a:xfrm>
              <a:off x="3358632" y="5451122"/>
              <a:ext cx="2160182" cy="593816"/>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Surgery: Adjuvant RT/CRT based on pathologic features </a:t>
              </a:r>
            </a:p>
          </p:txBody>
        </p:sp>
        <p:sp>
          <p:nvSpPr>
            <p:cNvPr id="6" name="Rectángulo 5">
              <a:extLst>
                <a:ext uri="{FF2B5EF4-FFF2-40B4-BE49-F238E27FC236}">
                  <a16:creationId xmlns:a16="http://schemas.microsoft.com/office/drawing/2014/main" id="{AA5BE1FF-ACAF-D4E2-0208-AE3089E9130B}"/>
                </a:ext>
              </a:extLst>
            </p:cNvPr>
            <p:cNvSpPr/>
            <p:nvPr/>
          </p:nvSpPr>
          <p:spPr>
            <a:xfrm>
              <a:off x="6498072" y="5451122"/>
              <a:ext cx="2160182" cy="593816"/>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RT: Salvage surgery if no complete response </a:t>
              </a:r>
            </a:p>
          </p:txBody>
        </p:sp>
        <p:cxnSp>
          <p:nvCxnSpPr>
            <p:cNvPr id="9" name="Conector recto 8">
              <a:extLst>
                <a:ext uri="{FF2B5EF4-FFF2-40B4-BE49-F238E27FC236}">
                  <a16:creationId xmlns:a16="http://schemas.microsoft.com/office/drawing/2014/main" id="{E9D8F275-7214-CE01-83E0-E6BBED30CB01}"/>
                </a:ext>
              </a:extLst>
            </p:cNvPr>
            <p:cNvCxnSpPr>
              <a:cxnSpLocks/>
            </p:cNvCxnSpPr>
            <p:nvPr/>
          </p:nvCxnSpPr>
          <p:spPr>
            <a:xfrm>
              <a:off x="1488484" y="4365157"/>
              <a:ext cx="0" cy="448469"/>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11" name="Conector recto 10">
              <a:extLst>
                <a:ext uri="{FF2B5EF4-FFF2-40B4-BE49-F238E27FC236}">
                  <a16:creationId xmlns:a16="http://schemas.microsoft.com/office/drawing/2014/main" id="{EC695B3B-4806-D170-E5A6-00F9A5F7B9C9}"/>
                </a:ext>
              </a:extLst>
            </p:cNvPr>
            <p:cNvCxnSpPr>
              <a:cxnSpLocks/>
            </p:cNvCxnSpPr>
            <p:nvPr/>
          </p:nvCxnSpPr>
          <p:spPr>
            <a:xfrm>
              <a:off x="4516291" y="4393732"/>
              <a:ext cx="0" cy="418616"/>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15" name="Conector recto 14">
              <a:extLst>
                <a:ext uri="{FF2B5EF4-FFF2-40B4-BE49-F238E27FC236}">
                  <a16:creationId xmlns:a16="http://schemas.microsoft.com/office/drawing/2014/main" id="{FDD93C18-B1A6-966B-72F4-064845BF6EE7}"/>
                </a:ext>
              </a:extLst>
            </p:cNvPr>
            <p:cNvCxnSpPr>
              <a:cxnSpLocks/>
            </p:cNvCxnSpPr>
            <p:nvPr/>
          </p:nvCxnSpPr>
          <p:spPr>
            <a:xfrm>
              <a:off x="7535863" y="4365157"/>
              <a:ext cx="0" cy="448469"/>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16" name="Conector recto 15">
              <a:extLst>
                <a:ext uri="{FF2B5EF4-FFF2-40B4-BE49-F238E27FC236}">
                  <a16:creationId xmlns:a16="http://schemas.microsoft.com/office/drawing/2014/main" id="{26E44413-E9DD-18F8-CF71-8D679712F729}"/>
                </a:ext>
              </a:extLst>
            </p:cNvPr>
            <p:cNvCxnSpPr>
              <a:cxnSpLocks/>
            </p:cNvCxnSpPr>
            <p:nvPr/>
          </p:nvCxnSpPr>
          <p:spPr>
            <a:xfrm>
              <a:off x="10637564" y="4365157"/>
              <a:ext cx="0" cy="448469"/>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18" name="Conector recto 17">
              <a:extLst>
                <a:ext uri="{FF2B5EF4-FFF2-40B4-BE49-F238E27FC236}">
                  <a16:creationId xmlns:a16="http://schemas.microsoft.com/office/drawing/2014/main" id="{BEBB027C-C617-FD1A-6312-F47573474894}"/>
                </a:ext>
              </a:extLst>
            </p:cNvPr>
            <p:cNvCxnSpPr>
              <a:cxnSpLocks/>
            </p:cNvCxnSpPr>
            <p:nvPr/>
          </p:nvCxnSpPr>
          <p:spPr>
            <a:xfrm flipH="1">
              <a:off x="1485900" y="4811562"/>
              <a:ext cx="9159727" cy="0"/>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21" name="Conector recto de flecha 20">
              <a:extLst>
                <a:ext uri="{FF2B5EF4-FFF2-40B4-BE49-F238E27FC236}">
                  <a16:creationId xmlns:a16="http://schemas.microsoft.com/office/drawing/2014/main" id="{99EBE33C-A235-B648-DCCB-FBD997138358}"/>
                </a:ext>
              </a:extLst>
            </p:cNvPr>
            <p:cNvCxnSpPr>
              <a:cxnSpLocks/>
              <a:endCxn id="46" idx="0"/>
            </p:cNvCxnSpPr>
            <p:nvPr/>
          </p:nvCxnSpPr>
          <p:spPr>
            <a:xfrm>
              <a:off x="4510088" y="2511288"/>
              <a:ext cx="5820" cy="1181494"/>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22" name="Conector recto de flecha 21">
              <a:extLst>
                <a:ext uri="{FF2B5EF4-FFF2-40B4-BE49-F238E27FC236}">
                  <a16:creationId xmlns:a16="http://schemas.microsoft.com/office/drawing/2014/main" id="{1BD11B6C-1204-AECD-70AE-3606A8895B8B}"/>
                </a:ext>
              </a:extLst>
            </p:cNvPr>
            <p:cNvCxnSpPr>
              <a:cxnSpLocks/>
              <a:endCxn id="47" idx="0"/>
            </p:cNvCxnSpPr>
            <p:nvPr/>
          </p:nvCxnSpPr>
          <p:spPr>
            <a:xfrm>
              <a:off x="7533610" y="2511288"/>
              <a:ext cx="4369" cy="1181494"/>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23" name="Conector recto de flecha 22">
              <a:extLst>
                <a:ext uri="{FF2B5EF4-FFF2-40B4-BE49-F238E27FC236}">
                  <a16:creationId xmlns:a16="http://schemas.microsoft.com/office/drawing/2014/main" id="{4ECBC301-DDAB-9361-D712-23479BA3F7BE}"/>
                </a:ext>
              </a:extLst>
            </p:cNvPr>
            <p:cNvCxnSpPr>
              <a:cxnSpLocks/>
            </p:cNvCxnSpPr>
            <p:nvPr/>
          </p:nvCxnSpPr>
          <p:spPr>
            <a:xfrm>
              <a:off x="9853612" y="2666841"/>
              <a:ext cx="0" cy="296885"/>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sp>
          <p:nvSpPr>
            <p:cNvPr id="24" name="Rectángulo 23">
              <a:extLst>
                <a:ext uri="{FF2B5EF4-FFF2-40B4-BE49-F238E27FC236}">
                  <a16:creationId xmlns:a16="http://schemas.microsoft.com/office/drawing/2014/main" id="{DEE65265-4632-1012-1041-5195F38CAD0D}"/>
                </a:ext>
              </a:extLst>
            </p:cNvPr>
            <p:cNvSpPr/>
            <p:nvPr/>
          </p:nvSpPr>
          <p:spPr>
            <a:xfrm>
              <a:off x="263524" y="3692782"/>
              <a:ext cx="2460625" cy="909230"/>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Surgery + END*/</a:t>
              </a:r>
              <a:r>
                <a:rPr lang="en-US" sz="1200" dirty="0" err="1">
                  <a:solidFill>
                    <a:prstClr val="black">
                      <a:lumMod val="75000"/>
                      <a:lumOff val="25000"/>
                    </a:prstClr>
                  </a:solidFill>
                  <a:latin typeface="Arial" panose="020B0604020202020204" pitchFamily="34" charset="0"/>
                  <a:cs typeface="Arial" panose="020B0604020202020204" pitchFamily="34" charset="0"/>
                </a:rPr>
                <a:t>SLNB</a:t>
              </a:r>
              <a:r>
                <a:rPr lang="en-US" sz="1200" dirty="0">
                  <a:solidFill>
                    <a:prstClr val="black">
                      <a:lumMod val="75000"/>
                      <a:lumOff val="25000"/>
                    </a:prstClr>
                  </a:solidFill>
                  <a:latin typeface="Arial" panose="020B0604020202020204" pitchFamily="34" charset="0"/>
                  <a:cs typeface="Arial" panose="020B0604020202020204" pitchFamily="34" charset="0"/>
                </a:rPr>
                <a:t> </a:t>
              </a:r>
            </a:p>
            <a:p>
              <a:pPr lvl="0" algn="ctr">
                <a:defRPr/>
              </a:pPr>
              <a:r>
                <a:rPr lang="en-US" sz="900" dirty="0">
                  <a:solidFill>
                    <a:prstClr val="black">
                      <a:lumMod val="75000"/>
                      <a:lumOff val="25000"/>
                    </a:prstClr>
                  </a:solidFill>
                  <a:latin typeface="Arial" panose="020B0604020202020204" pitchFamily="34" charset="0"/>
                  <a:cs typeface="Arial" panose="020B0604020202020204" pitchFamily="34" charset="0"/>
                </a:rPr>
                <a:t>Alternative: RT or Brachytherapy </a:t>
              </a:r>
            </a:p>
          </p:txBody>
        </p:sp>
        <p:cxnSp>
          <p:nvCxnSpPr>
            <p:cNvPr id="29" name="Conector recto de flecha 28">
              <a:extLst>
                <a:ext uri="{FF2B5EF4-FFF2-40B4-BE49-F238E27FC236}">
                  <a16:creationId xmlns:a16="http://schemas.microsoft.com/office/drawing/2014/main" id="{23EBE238-E494-B9FD-CF7E-ADF68C36DD85}"/>
                </a:ext>
              </a:extLst>
            </p:cNvPr>
            <p:cNvCxnSpPr>
              <a:cxnSpLocks/>
              <a:endCxn id="24" idx="0"/>
            </p:cNvCxnSpPr>
            <p:nvPr/>
          </p:nvCxnSpPr>
          <p:spPr>
            <a:xfrm>
              <a:off x="1487488" y="2511288"/>
              <a:ext cx="6349" cy="1181494"/>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30" name="Conector recto 29">
              <a:extLst>
                <a:ext uri="{FF2B5EF4-FFF2-40B4-BE49-F238E27FC236}">
                  <a16:creationId xmlns:a16="http://schemas.microsoft.com/office/drawing/2014/main" id="{74896A28-120C-380D-1BD2-240E3DF68286}"/>
                </a:ext>
              </a:extLst>
            </p:cNvPr>
            <p:cNvCxnSpPr>
              <a:cxnSpLocks/>
            </p:cNvCxnSpPr>
            <p:nvPr/>
          </p:nvCxnSpPr>
          <p:spPr>
            <a:xfrm>
              <a:off x="6064102" y="4812832"/>
              <a:ext cx="0" cy="403543"/>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31" name="Conector recto 30">
              <a:extLst>
                <a:ext uri="{FF2B5EF4-FFF2-40B4-BE49-F238E27FC236}">
                  <a16:creationId xmlns:a16="http://schemas.microsoft.com/office/drawing/2014/main" id="{4B22935D-F598-50A1-211D-DB87977AAD9C}"/>
                </a:ext>
              </a:extLst>
            </p:cNvPr>
            <p:cNvCxnSpPr>
              <a:cxnSpLocks/>
            </p:cNvCxnSpPr>
            <p:nvPr/>
          </p:nvCxnSpPr>
          <p:spPr>
            <a:xfrm flipH="1">
              <a:off x="4437708" y="5217169"/>
              <a:ext cx="3140869" cy="0"/>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sp>
          <p:nvSpPr>
            <p:cNvPr id="42" name="Rectángulo 41">
              <a:extLst>
                <a:ext uri="{FF2B5EF4-FFF2-40B4-BE49-F238E27FC236}">
                  <a16:creationId xmlns:a16="http://schemas.microsoft.com/office/drawing/2014/main" id="{7CFF40AF-6101-E78F-D1D7-E182F7989AFC}"/>
                </a:ext>
              </a:extLst>
            </p:cNvPr>
            <p:cNvSpPr/>
            <p:nvPr/>
          </p:nvSpPr>
          <p:spPr>
            <a:xfrm>
              <a:off x="10797032" y="2961323"/>
              <a:ext cx="985837" cy="503441"/>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Glottic </a:t>
              </a:r>
            </a:p>
          </p:txBody>
        </p:sp>
        <p:cxnSp>
          <p:nvCxnSpPr>
            <p:cNvPr id="43" name="Conector recto 42">
              <a:extLst>
                <a:ext uri="{FF2B5EF4-FFF2-40B4-BE49-F238E27FC236}">
                  <a16:creationId xmlns:a16="http://schemas.microsoft.com/office/drawing/2014/main" id="{7BEA3EF7-5EE8-E47E-8D9F-7FD2BE9497F4}"/>
                </a:ext>
              </a:extLst>
            </p:cNvPr>
            <p:cNvCxnSpPr>
              <a:cxnSpLocks/>
            </p:cNvCxnSpPr>
            <p:nvPr/>
          </p:nvCxnSpPr>
          <p:spPr>
            <a:xfrm flipH="1">
              <a:off x="9848850" y="2664690"/>
              <a:ext cx="1447800" cy="0"/>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44" name="Conector recto de flecha 43">
              <a:extLst>
                <a:ext uri="{FF2B5EF4-FFF2-40B4-BE49-F238E27FC236}">
                  <a16:creationId xmlns:a16="http://schemas.microsoft.com/office/drawing/2014/main" id="{EAD17F3A-3661-58ED-1A29-F07C3800C39B}"/>
                </a:ext>
              </a:extLst>
            </p:cNvPr>
            <p:cNvCxnSpPr>
              <a:cxnSpLocks/>
            </p:cNvCxnSpPr>
            <p:nvPr/>
          </p:nvCxnSpPr>
          <p:spPr>
            <a:xfrm>
              <a:off x="11289950" y="2662079"/>
              <a:ext cx="0" cy="301647"/>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sp>
          <p:nvSpPr>
            <p:cNvPr id="45" name="Rectángulo 44">
              <a:extLst>
                <a:ext uri="{FF2B5EF4-FFF2-40B4-BE49-F238E27FC236}">
                  <a16:creationId xmlns:a16="http://schemas.microsoft.com/office/drawing/2014/main" id="{85885B29-26ED-6CF4-F905-AB81D9064C33}"/>
                </a:ext>
              </a:extLst>
            </p:cNvPr>
            <p:cNvSpPr/>
            <p:nvPr/>
          </p:nvSpPr>
          <p:spPr>
            <a:xfrm>
              <a:off x="9324975" y="2961323"/>
              <a:ext cx="1057274" cy="503441"/>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Supraglottic Subglottic </a:t>
              </a:r>
            </a:p>
          </p:txBody>
        </p:sp>
        <p:sp>
          <p:nvSpPr>
            <p:cNvPr id="46" name="Rectángulo 45">
              <a:extLst>
                <a:ext uri="{FF2B5EF4-FFF2-40B4-BE49-F238E27FC236}">
                  <a16:creationId xmlns:a16="http://schemas.microsoft.com/office/drawing/2014/main" id="{2AEE0E5D-BE6F-85FF-72A8-4720CACE167A}"/>
                </a:ext>
              </a:extLst>
            </p:cNvPr>
            <p:cNvSpPr/>
            <p:nvPr/>
          </p:nvSpPr>
          <p:spPr>
            <a:xfrm>
              <a:off x="3285595" y="3692782"/>
              <a:ext cx="2460625" cy="909230"/>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Surgery: TORS or </a:t>
              </a:r>
              <a:r>
                <a:rPr lang="en-US" sz="1200" dirty="0" err="1">
                  <a:solidFill>
                    <a:prstClr val="black">
                      <a:lumMod val="75000"/>
                      <a:lumOff val="25000"/>
                    </a:prstClr>
                  </a:solidFill>
                  <a:latin typeface="Arial" panose="020B0604020202020204" pitchFamily="34" charset="0"/>
                  <a:cs typeface="Arial" panose="020B0604020202020204" pitchFamily="34" charset="0"/>
                </a:rPr>
                <a:t>TLM</a:t>
              </a:r>
              <a:r>
                <a:rPr lang="en-US" sz="1200" dirty="0">
                  <a:solidFill>
                    <a:prstClr val="black">
                      <a:lumMod val="75000"/>
                      <a:lumOff val="25000"/>
                    </a:prstClr>
                  </a:solidFill>
                  <a:latin typeface="Arial" panose="020B0604020202020204" pitchFamily="34" charset="0"/>
                  <a:cs typeface="Arial" panose="020B0604020202020204" pitchFamily="34" charset="0"/>
                </a:rPr>
                <a:t> + END*/</a:t>
              </a:r>
              <a:r>
                <a:rPr lang="en-US" sz="1200" dirty="0" err="1">
                  <a:solidFill>
                    <a:prstClr val="black">
                      <a:lumMod val="75000"/>
                      <a:lumOff val="25000"/>
                    </a:prstClr>
                  </a:solidFill>
                  <a:latin typeface="Arial" panose="020B0604020202020204" pitchFamily="34" charset="0"/>
                  <a:cs typeface="Arial" panose="020B0604020202020204" pitchFamily="34" charset="0"/>
                </a:rPr>
                <a:t>SLNB</a:t>
              </a:r>
              <a:r>
                <a:rPr lang="en-US" sz="1200" dirty="0">
                  <a:solidFill>
                    <a:prstClr val="black">
                      <a:lumMod val="75000"/>
                      <a:lumOff val="25000"/>
                    </a:prstClr>
                  </a:solidFill>
                  <a:latin typeface="Arial" panose="020B0604020202020204" pitchFamily="34" charset="0"/>
                  <a:cs typeface="Arial" panose="020B0604020202020204" pitchFamily="34" charset="0"/>
                </a:rPr>
                <a:t> </a:t>
              </a:r>
              <a:r>
                <a:rPr lang="en-US" sz="1200" b="1" dirty="0">
                  <a:solidFill>
                    <a:prstClr val="black">
                      <a:lumMod val="75000"/>
                      <a:lumOff val="25000"/>
                    </a:prstClr>
                  </a:solidFill>
                  <a:latin typeface="Arial" panose="020B0604020202020204" pitchFamily="34" charset="0"/>
                  <a:cs typeface="Arial" panose="020B0604020202020204" pitchFamily="34" charset="0"/>
                </a:rPr>
                <a:t>or</a:t>
              </a:r>
              <a:r>
                <a:rPr lang="en-US" sz="1200" dirty="0">
                  <a:solidFill>
                    <a:prstClr val="black">
                      <a:lumMod val="75000"/>
                      <a:lumOff val="25000"/>
                    </a:prstClr>
                  </a:solidFill>
                  <a:latin typeface="Arial" panose="020B0604020202020204" pitchFamily="34" charset="0"/>
                  <a:cs typeface="Arial" panose="020B0604020202020204" pitchFamily="34" charset="0"/>
                </a:rPr>
                <a:t> Radiotherapy** </a:t>
              </a:r>
            </a:p>
            <a:p>
              <a:pPr lvl="0" algn="ctr">
                <a:defRPr/>
              </a:pPr>
              <a:r>
                <a:rPr lang="en-US" sz="900" dirty="0">
                  <a:solidFill>
                    <a:prstClr val="black">
                      <a:lumMod val="75000"/>
                      <a:lumOff val="25000"/>
                    </a:prstClr>
                  </a:solidFill>
                  <a:latin typeface="Arial" panose="020B0604020202020204" pitchFamily="34" charset="0"/>
                  <a:cs typeface="Arial" panose="020B0604020202020204" pitchFamily="34" charset="0"/>
                </a:rPr>
                <a:t>Alternative: Open Surgery </a:t>
              </a:r>
            </a:p>
          </p:txBody>
        </p:sp>
        <p:sp>
          <p:nvSpPr>
            <p:cNvPr id="47" name="Rectángulo 46">
              <a:extLst>
                <a:ext uri="{FF2B5EF4-FFF2-40B4-BE49-F238E27FC236}">
                  <a16:creationId xmlns:a16="http://schemas.microsoft.com/office/drawing/2014/main" id="{D7E23D26-204E-9F6F-F73D-E3FFC2BB6EA1}"/>
                </a:ext>
              </a:extLst>
            </p:cNvPr>
            <p:cNvSpPr/>
            <p:nvPr/>
          </p:nvSpPr>
          <p:spPr>
            <a:xfrm>
              <a:off x="6307666" y="3692782"/>
              <a:ext cx="2460625" cy="909230"/>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Surgery: TORS or </a:t>
              </a:r>
              <a:r>
                <a:rPr lang="en-US" sz="1200" dirty="0" err="1">
                  <a:solidFill>
                    <a:prstClr val="black">
                      <a:lumMod val="75000"/>
                      <a:lumOff val="25000"/>
                    </a:prstClr>
                  </a:solidFill>
                  <a:latin typeface="Arial" panose="020B0604020202020204" pitchFamily="34" charset="0"/>
                  <a:cs typeface="Arial" panose="020B0604020202020204" pitchFamily="34" charset="0"/>
                </a:rPr>
                <a:t>TLM</a:t>
              </a:r>
              <a:r>
                <a:rPr lang="en-US" sz="1200" dirty="0">
                  <a:solidFill>
                    <a:prstClr val="black">
                      <a:lumMod val="75000"/>
                      <a:lumOff val="25000"/>
                    </a:prstClr>
                  </a:solidFill>
                  <a:latin typeface="Arial" panose="020B0604020202020204" pitchFamily="34" charset="0"/>
                  <a:cs typeface="Arial" panose="020B0604020202020204" pitchFamily="34" charset="0"/>
                </a:rPr>
                <a:t> </a:t>
              </a:r>
            </a:p>
            <a:p>
              <a:pPr lvl="0" algn="ctr">
                <a:defRPr/>
              </a:pPr>
              <a:r>
                <a:rPr lang="en-US" sz="1200" b="1" dirty="0">
                  <a:solidFill>
                    <a:prstClr val="black">
                      <a:lumMod val="75000"/>
                      <a:lumOff val="25000"/>
                    </a:prstClr>
                  </a:solidFill>
                  <a:latin typeface="Arial" panose="020B0604020202020204" pitchFamily="34" charset="0"/>
                  <a:cs typeface="Arial" panose="020B0604020202020204" pitchFamily="34" charset="0"/>
                </a:rPr>
                <a:t>or</a:t>
              </a:r>
              <a:r>
                <a:rPr lang="en-US" sz="1200" dirty="0">
                  <a:solidFill>
                    <a:prstClr val="black">
                      <a:lumMod val="75000"/>
                      <a:lumOff val="25000"/>
                    </a:prstClr>
                  </a:solidFill>
                  <a:latin typeface="Arial" panose="020B0604020202020204" pitchFamily="34" charset="0"/>
                  <a:cs typeface="Arial" panose="020B0604020202020204" pitchFamily="34" charset="0"/>
                </a:rPr>
                <a:t> Open Surgery + Bilateral END* </a:t>
              </a:r>
              <a:r>
                <a:rPr lang="en-US" sz="1200" b="1" dirty="0">
                  <a:solidFill>
                    <a:prstClr val="black">
                      <a:lumMod val="75000"/>
                      <a:lumOff val="25000"/>
                    </a:prstClr>
                  </a:solidFill>
                  <a:latin typeface="Arial" panose="020B0604020202020204" pitchFamily="34" charset="0"/>
                  <a:cs typeface="Arial" panose="020B0604020202020204" pitchFamily="34" charset="0"/>
                </a:rPr>
                <a:t>or</a:t>
              </a:r>
              <a:r>
                <a:rPr lang="en-US" sz="1200" dirty="0">
                  <a:solidFill>
                    <a:prstClr val="black">
                      <a:lumMod val="75000"/>
                      <a:lumOff val="25000"/>
                    </a:prstClr>
                  </a:solidFill>
                  <a:latin typeface="Arial" panose="020B0604020202020204" pitchFamily="34" charset="0"/>
                  <a:cs typeface="Arial" panose="020B0604020202020204" pitchFamily="34" charset="0"/>
                </a:rPr>
                <a:t> Radiotherapy** </a:t>
              </a:r>
            </a:p>
          </p:txBody>
        </p:sp>
        <p:sp>
          <p:nvSpPr>
            <p:cNvPr id="48" name="Rectángulo 47">
              <a:extLst>
                <a:ext uri="{FF2B5EF4-FFF2-40B4-BE49-F238E27FC236}">
                  <a16:creationId xmlns:a16="http://schemas.microsoft.com/office/drawing/2014/main" id="{EE3E4E46-9E6E-DA4E-5934-A84890513481}"/>
                </a:ext>
              </a:extLst>
            </p:cNvPr>
            <p:cNvSpPr/>
            <p:nvPr/>
          </p:nvSpPr>
          <p:spPr>
            <a:xfrm>
              <a:off x="9329737" y="3692782"/>
              <a:ext cx="2460625" cy="909230"/>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Surgery:</a:t>
              </a:r>
              <a:br>
                <a:rPr lang="en-US" sz="1200" dirty="0">
                  <a:solidFill>
                    <a:prstClr val="black">
                      <a:lumMod val="75000"/>
                      <a:lumOff val="25000"/>
                    </a:prstClr>
                  </a:solidFill>
                  <a:latin typeface="Arial" panose="020B0604020202020204" pitchFamily="34" charset="0"/>
                  <a:cs typeface="Arial" panose="020B0604020202020204" pitchFamily="34" charset="0"/>
                </a:rPr>
              </a:br>
              <a:r>
                <a:rPr lang="en-US" sz="1200" dirty="0" err="1">
                  <a:solidFill>
                    <a:prstClr val="black">
                      <a:lumMod val="75000"/>
                      <a:lumOff val="25000"/>
                    </a:prstClr>
                  </a:solidFill>
                  <a:latin typeface="Arial" panose="020B0604020202020204" pitchFamily="34" charset="0"/>
                  <a:cs typeface="Arial" panose="020B0604020202020204" pitchFamily="34" charset="0"/>
                </a:rPr>
                <a:t>TLM</a:t>
              </a:r>
              <a:r>
                <a:rPr lang="en-US" sz="1200" dirty="0">
                  <a:solidFill>
                    <a:prstClr val="black">
                      <a:lumMod val="75000"/>
                      <a:lumOff val="25000"/>
                    </a:prstClr>
                  </a:solidFill>
                  <a:latin typeface="Arial" panose="020B0604020202020204" pitchFamily="34" charset="0"/>
                  <a:cs typeface="Arial" panose="020B0604020202020204" pitchFamily="34" charset="0"/>
                </a:rPr>
                <a:t> </a:t>
              </a:r>
              <a:r>
                <a:rPr lang="en-US" sz="1200" b="1" dirty="0">
                  <a:solidFill>
                    <a:prstClr val="black">
                      <a:lumMod val="75000"/>
                      <a:lumOff val="25000"/>
                    </a:prstClr>
                  </a:solidFill>
                  <a:latin typeface="Arial" panose="020B0604020202020204" pitchFamily="34" charset="0"/>
                  <a:cs typeface="Arial" panose="020B0604020202020204" pitchFamily="34" charset="0"/>
                </a:rPr>
                <a:t>or</a:t>
              </a:r>
              <a:r>
                <a:rPr lang="en-US" sz="1200" dirty="0">
                  <a:solidFill>
                    <a:prstClr val="black">
                      <a:lumMod val="75000"/>
                      <a:lumOff val="25000"/>
                    </a:prstClr>
                  </a:solidFill>
                  <a:latin typeface="Arial" panose="020B0604020202020204" pitchFamily="34" charset="0"/>
                  <a:cs typeface="Arial" panose="020B0604020202020204" pitchFamily="34" charset="0"/>
                </a:rPr>
                <a:t> Radiotherapy**</a:t>
              </a:r>
            </a:p>
            <a:p>
              <a:pPr algn="ctr">
                <a:defRPr/>
              </a:pPr>
              <a:r>
                <a:rPr lang="en-US" sz="900" dirty="0">
                  <a:solidFill>
                    <a:prstClr val="black">
                      <a:lumMod val="75000"/>
                      <a:lumOff val="25000"/>
                    </a:prstClr>
                  </a:solidFill>
                  <a:latin typeface="Arial" panose="020B0604020202020204" pitchFamily="34" charset="0"/>
                  <a:cs typeface="Arial" panose="020B0604020202020204" pitchFamily="34" charset="0"/>
                </a:rPr>
                <a:t>Alternative: TORS</a:t>
              </a:r>
            </a:p>
            <a:p>
              <a:pPr lvl="0" algn="ctr">
                <a:defRPr/>
              </a:pPr>
              <a:r>
                <a:rPr lang="en-US" sz="900" dirty="0">
                  <a:solidFill>
                    <a:prstClr val="black">
                      <a:lumMod val="75000"/>
                      <a:lumOff val="25000"/>
                    </a:prstClr>
                  </a:solidFill>
                  <a:latin typeface="Arial" panose="020B0604020202020204" pitchFamily="34" charset="0"/>
                  <a:cs typeface="Arial" panose="020B0604020202020204" pitchFamily="34" charset="0"/>
                </a:rPr>
                <a:t> </a:t>
              </a:r>
            </a:p>
          </p:txBody>
        </p:sp>
        <p:cxnSp>
          <p:nvCxnSpPr>
            <p:cNvPr id="49" name="Conector recto 48">
              <a:extLst>
                <a:ext uri="{FF2B5EF4-FFF2-40B4-BE49-F238E27FC236}">
                  <a16:creationId xmlns:a16="http://schemas.microsoft.com/office/drawing/2014/main" id="{002CADA8-FE31-75E1-B74B-C858C9A87D66}"/>
                </a:ext>
              </a:extLst>
            </p:cNvPr>
            <p:cNvCxnSpPr>
              <a:cxnSpLocks/>
            </p:cNvCxnSpPr>
            <p:nvPr/>
          </p:nvCxnSpPr>
          <p:spPr>
            <a:xfrm flipH="1">
              <a:off x="7535863" y="3213043"/>
              <a:ext cx="1795314" cy="0"/>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grpSp>
          <p:nvGrpSpPr>
            <p:cNvPr id="50" name="Grupo 49">
              <a:extLst>
                <a:ext uri="{FF2B5EF4-FFF2-40B4-BE49-F238E27FC236}">
                  <a16:creationId xmlns:a16="http://schemas.microsoft.com/office/drawing/2014/main" id="{9B145AE7-A28F-C224-B5D3-7CC049C74700}"/>
                </a:ext>
              </a:extLst>
            </p:cNvPr>
            <p:cNvGrpSpPr/>
            <p:nvPr/>
          </p:nvGrpSpPr>
          <p:grpSpPr>
            <a:xfrm>
              <a:off x="261679" y="1476294"/>
              <a:ext cx="2457894" cy="1040599"/>
              <a:chOff x="264041" y="1670865"/>
              <a:chExt cx="2457894" cy="1040599"/>
            </a:xfrm>
          </p:grpSpPr>
          <p:sp>
            <p:nvSpPr>
              <p:cNvPr id="51" name="Rectángulo 50">
                <a:extLst>
                  <a:ext uri="{FF2B5EF4-FFF2-40B4-BE49-F238E27FC236}">
                    <a16:creationId xmlns:a16="http://schemas.microsoft.com/office/drawing/2014/main" id="{0192EAC6-2095-3808-8885-C3B8807E3DE1}"/>
                  </a:ext>
                </a:extLst>
              </p:cNvPr>
              <p:cNvSpPr/>
              <p:nvPr/>
            </p:nvSpPr>
            <p:spPr>
              <a:xfrm>
                <a:off x="264041" y="2117648"/>
                <a:ext cx="2457894" cy="593816"/>
              </a:xfrm>
              <a:prstGeom prst="rect">
                <a:avLst/>
              </a:prstGeom>
              <a:solidFill>
                <a:srgbClr val="FFC3AF"/>
              </a:solidFill>
            </p:spPr>
            <p:txBody>
              <a:bodyPr wrap="square" anchor="ctr">
                <a:noAutofit/>
              </a:bodyPr>
              <a:lstStyle/>
              <a:p>
                <a:pPr algn="ctr"/>
                <a:r>
                  <a:rPr lang="en-US" sz="1200" dirty="0">
                    <a:solidFill>
                      <a:prstClr val="black">
                        <a:lumMod val="75000"/>
                        <a:lumOff val="25000"/>
                      </a:prstClr>
                    </a:solidFill>
                    <a:latin typeface="Arial" panose="020B0604020202020204" pitchFamily="34" charset="0"/>
                    <a:cs typeface="Arial" panose="020B0604020202020204" pitchFamily="34" charset="0"/>
                  </a:rPr>
                  <a:t>Oral cavity </a:t>
                </a:r>
              </a:p>
            </p:txBody>
          </p:sp>
          <p:cxnSp>
            <p:nvCxnSpPr>
              <p:cNvPr id="52" name="Conector recto de flecha 51">
                <a:extLst>
                  <a:ext uri="{FF2B5EF4-FFF2-40B4-BE49-F238E27FC236}">
                    <a16:creationId xmlns:a16="http://schemas.microsoft.com/office/drawing/2014/main" id="{B2B449DA-C32E-C097-0D65-B129388F2F19}"/>
                  </a:ext>
                </a:extLst>
              </p:cNvPr>
              <p:cNvCxnSpPr>
                <a:cxnSpLocks/>
              </p:cNvCxnSpPr>
              <p:nvPr/>
            </p:nvCxnSpPr>
            <p:spPr>
              <a:xfrm>
                <a:off x="1492988" y="1670865"/>
                <a:ext cx="0" cy="452438"/>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grpSp>
        <p:grpSp>
          <p:nvGrpSpPr>
            <p:cNvPr id="53" name="Grupo 52">
              <a:extLst>
                <a:ext uri="{FF2B5EF4-FFF2-40B4-BE49-F238E27FC236}">
                  <a16:creationId xmlns:a16="http://schemas.microsoft.com/office/drawing/2014/main" id="{C39FF7E9-380C-A79D-D813-F2133510C40A}"/>
                </a:ext>
              </a:extLst>
            </p:cNvPr>
            <p:cNvGrpSpPr/>
            <p:nvPr/>
          </p:nvGrpSpPr>
          <p:grpSpPr>
            <a:xfrm>
              <a:off x="3284279" y="1476294"/>
              <a:ext cx="2457894" cy="1040599"/>
              <a:chOff x="264041" y="1670865"/>
              <a:chExt cx="2457894" cy="1040599"/>
            </a:xfrm>
          </p:grpSpPr>
          <p:sp>
            <p:nvSpPr>
              <p:cNvPr id="55" name="Rectángulo 54">
                <a:extLst>
                  <a:ext uri="{FF2B5EF4-FFF2-40B4-BE49-F238E27FC236}">
                    <a16:creationId xmlns:a16="http://schemas.microsoft.com/office/drawing/2014/main" id="{8FD7D3F6-3C3D-2C53-F2DA-9934DD766ED6}"/>
                  </a:ext>
                </a:extLst>
              </p:cNvPr>
              <p:cNvSpPr/>
              <p:nvPr/>
            </p:nvSpPr>
            <p:spPr>
              <a:xfrm>
                <a:off x="264041" y="2117648"/>
                <a:ext cx="2457894" cy="593816"/>
              </a:xfrm>
              <a:prstGeom prst="rect">
                <a:avLst/>
              </a:prstGeom>
              <a:solidFill>
                <a:srgbClr val="FFC3AF"/>
              </a:solidFill>
            </p:spPr>
            <p:txBody>
              <a:bodyPr wrap="square" anchor="ctr">
                <a:noAutofit/>
              </a:bodyPr>
              <a:lstStyle/>
              <a:p>
                <a:pPr algn="ctr"/>
                <a:r>
                  <a:rPr lang="en-US" sz="1200" dirty="0">
                    <a:solidFill>
                      <a:prstClr val="black">
                        <a:lumMod val="75000"/>
                        <a:lumOff val="25000"/>
                      </a:prstClr>
                    </a:solidFill>
                    <a:latin typeface="Arial" panose="020B0604020202020204" pitchFamily="34" charset="0"/>
                    <a:cs typeface="Arial" panose="020B0604020202020204" pitchFamily="34" charset="0"/>
                  </a:rPr>
                  <a:t>Oropharynx</a:t>
                </a:r>
              </a:p>
            </p:txBody>
          </p:sp>
          <p:cxnSp>
            <p:nvCxnSpPr>
              <p:cNvPr id="59" name="Conector recto de flecha 58">
                <a:extLst>
                  <a:ext uri="{FF2B5EF4-FFF2-40B4-BE49-F238E27FC236}">
                    <a16:creationId xmlns:a16="http://schemas.microsoft.com/office/drawing/2014/main" id="{43A77438-DE56-9CAA-D6CF-99EDC2FC5CE9}"/>
                  </a:ext>
                </a:extLst>
              </p:cNvPr>
              <p:cNvCxnSpPr>
                <a:cxnSpLocks/>
              </p:cNvCxnSpPr>
              <p:nvPr/>
            </p:nvCxnSpPr>
            <p:spPr>
              <a:xfrm>
                <a:off x="1492988" y="1670865"/>
                <a:ext cx="0" cy="452438"/>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grpSp>
        <p:grpSp>
          <p:nvGrpSpPr>
            <p:cNvPr id="60" name="Grupo 59">
              <a:extLst>
                <a:ext uri="{FF2B5EF4-FFF2-40B4-BE49-F238E27FC236}">
                  <a16:creationId xmlns:a16="http://schemas.microsoft.com/office/drawing/2014/main" id="{894741DD-0F38-B5E5-542E-6B05C60D2684}"/>
                </a:ext>
              </a:extLst>
            </p:cNvPr>
            <p:cNvGrpSpPr/>
            <p:nvPr/>
          </p:nvGrpSpPr>
          <p:grpSpPr>
            <a:xfrm>
              <a:off x="9342179" y="1476294"/>
              <a:ext cx="2457894" cy="1040599"/>
              <a:chOff x="264041" y="1670865"/>
              <a:chExt cx="2457894" cy="1040599"/>
            </a:xfrm>
          </p:grpSpPr>
          <p:sp>
            <p:nvSpPr>
              <p:cNvPr id="62" name="Rectángulo 61">
                <a:extLst>
                  <a:ext uri="{FF2B5EF4-FFF2-40B4-BE49-F238E27FC236}">
                    <a16:creationId xmlns:a16="http://schemas.microsoft.com/office/drawing/2014/main" id="{E65F81F0-C56C-4D5D-53F5-0ACD3378ECD2}"/>
                  </a:ext>
                </a:extLst>
              </p:cNvPr>
              <p:cNvSpPr/>
              <p:nvPr/>
            </p:nvSpPr>
            <p:spPr>
              <a:xfrm>
                <a:off x="264041" y="2117648"/>
                <a:ext cx="2457894" cy="593816"/>
              </a:xfrm>
              <a:prstGeom prst="rect">
                <a:avLst/>
              </a:prstGeom>
              <a:solidFill>
                <a:srgbClr val="FFC3AF"/>
              </a:solidFill>
            </p:spPr>
            <p:txBody>
              <a:bodyPr wrap="square" anchor="ctr">
                <a:noAutofit/>
              </a:bodyPr>
              <a:lstStyle/>
              <a:p>
                <a:pPr algn="ctr"/>
                <a:r>
                  <a:rPr lang="en-US" sz="1200" dirty="0">
                    <a:solidFill>
                      <a:prstClr val="black">
                        <a:lumMod val="75000"/>
                        <a:lumOff val="25000"/>
                      </a:prstClr>
                    </a:solidFill>
                    <a:latin typeface="Arial" panose="020B0604020202020204" pitchFamily="34" charset="0"/>
                    <a:cs typeface="Arial" panose="020B0604020202020204" pitchFamily="34" charset="0"/>
                  </a:rPr>
                  <a:t>Larynx</a:t>
                </a:r>
              </a:p>
            </p:txBody>
          </p:sp>
          <p:cxnSp>
            <p:nvCxnSpPr>
              <p:cNvPr id="63" name="Conector recto de flecha 62">
                <a:extLst>
                  <a:ext uri="{FF2B5EF4-FFF2-40B4-BE49-F238E27FC236}">
                    <a16:creationId xmlns:a16="http://schemas.microsoft.com/office/drawing/2014/main" id="{3F0483BE-E149-9AC0-E179-CE379CABB8DE}"/>
                  </a:ext>
                </a:extLst>
              </p:cNvPr>
              <p:cNvCxnSpPr>
                <a:cxnSpLocks/>
              </p:cNvCxnSpPr>
              <p:nvPr/>
            </p:nvCxnSpPr>
            <p:spPr>
              <a:xfrm>
                <a:off x="1492988" y="1670865"/>
                <a:ext cx="0" cy="452438"/>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grpSp>
        <p:grpSp>
          <p:nvGrpSpPr>
            <p:cNvPr id="64" name="Grupo 63">
              <a:extLst>
                <a:ext uri="{FF2B5EF4-FFF2-40B4-BE49-F238E27FC236}">
                  <a16:creationId xmlns:a16="http://schemas.microsoft.com/office/drawing/2014/main" id="{C09233B9-6BB7-3441-353B-AE32C86557F3}"/>
                </a:ext>
              </a:extLst>
            </p:cNvPr>
            <p:cNvGrpSpPr/>
            <p:nvPr/>
          </p:nvGrpSpPr>
          <p:grpSpPr>
            <a:xfrm>
              <a:off x="6306879" y="1476294"/>
              <a:ext cx="2457894" cy="1040599"/>
              <a:chOff x="264041" y="1670865"/>
              <a:chExt cx="2457894" cy="1040599"/>
            </a:xfrm>
          </p:grpSpPr>
          <p:sp>
            <p:nvSpPr>
              <p:cNvPr id="67" name="Rectángulo 66">
                <a:extLst>
                  <a:ext uri="{FF2B5EF4-FFF2-40B4-BE49-F238E27FC236}">
                    <a16:creationId xmlns:a16="http://schemas.microsoft.com/office/drawing/2014/main" id="{5A962ED3-D66D-0057-0929-B76E1D3B1ABE}"/>
                  </a:ext>
                </a:extLst>
              </p:cNvPr>
              <p:cNvSpPr/>
              <p:nvPr/>
            </p:nvSpPr>
            <p:spPr>
              <a:xfrm>
                <a:off x="264041" y="2117648"/>
                <a:ext cx="2457894" cy="593816"/>
              </a:xfrm>
              <a:prstGeom prst="rect">
                <a:avLst/>
              </a:prstGeom>
              <a:solidFill>
                <a:srgbClr val="FFC3AF"/>
              </a:solidFill>
            </p:spPr>
            <p:txBody>
              <a:bodyPr wrap="square" anchor="ctr">
                <a:noAutofit/>
              </a:bodyPr>
              <a:lstStyle/>
              <a:p>
                <a:pPr algn="ctr"/>
                <a:r>
                  <a:rPr lang="en-US" sz="1200" dirty="0">
                    <a:solidFill>
                      <a:prstClr val="black">
                        <a:lumMod val="75000"/>
                        <a:lumOff val="25000"/>
                      </a:prstClr>
                    </a:solidFill>
                    <a:latin typeface="Arial" panose="020B0604020202020204" pitchFamily="34" charset="0"/>
                    <a:cs typeface="Arial" panose="020B0604020202020204" pitchFamily="34" charset="0"/>
                  </a:rPr>
                  <a:t>Hypopharynx</a:t>
                </a:r>
              </a:p>
            </p:txBody>
          </p:sp>
          <p:cxnSp>
            <p:nvCxnSpPr>
              <p:cNvPr id="68" name="Conector recto de flecha 67">
                <a:extLst>
                  <a:ext uri="{FF2B5EF4-FFF2-40B4-BE49-F238E27FC236}">
                    <a16:creationId xmlns:a16="http://schemas.microsoft.com/office/drawing/2014/main" id="{86AF84F5-521B-E13D-2991-D1B21266CDEF}"/>
                  </a:ext>
                </a:extLst>
              </p:cNvPr>
              <p:cNvCxnSpPr>
                <a:cxnSpLocks/>
              </p:cNvCxnSpPr>
              <p:nvPr/>
            </p:nvCxnSpPr>
            <p:spPr>
              <a:xfrm>
                <a:off x="1492988" y="1670865"/>
                <a:ext cx="0" cy="452438"/>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grpSp>
        <p:sp>
          <p:nvSpPr>
            <p:cNvPr id="8" name="Rectángulo 7">
              <a:extLst>
                <a:ext uri="{FF2B5EF4-FFF2-40B4-BE49-F238E27FC236}">
                  <a16:creationId xmlns:a16="http://schemas.microsoft.com/office/drawing/2014/main" id="{070850B0-8A70-4973-2EA6-9009B917119F}"/>
                </a:ext>
              </a:extLst>
            </p:cNvPr>
            <p:cNvSpPr/>
            <p:nvPr/>
          </p:nvSpPr>
          <p:spPr>
            <a:xfrm>
              <a:off x="6000754" y="4945699"/>
              <a:ext cx="133350" cy="147638"/>
            </a:xfrm>
            <a:prstGeom prst="rect">
              <a:avLst/>
            </a:prstGeom>
            <a:solidFill>
              <a:srgbClr val="006666"/>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s-ES" sz="1100" spc="-30" dirty="0" err="1">
                  <a:solidFill>
                    <a:prstClr val="white"/>
                  </a:solidFill>
                  <a:latin typeface="Arial" panose="020B0604020202020204" pitchFamily="34" charset="0"/>
                  <a:cs typeface="Arial" panose="020B0604020202020204" pitchFamily="34" charset="0"/>
                </a:rPr>
                <a:t>if</a:t>
              </a:r>
              <a:endParaRPr lang="es-ES" sz="1100" spc="-30" dirty="0">
                <a:solidFill>
                  <a:prstClr val="white"/>
                </a:solidFill>
                <a:latin typeface="Arial" panose="020B0604020202020204" pitchFamily="34" charset="0"/>
                <a:cs typeface="Arial" panose="020B0604020202020204" pitchFamily="34" charset="0"/>
              </a:endParaRPr>
            </a:p>
          </p:txBody>
        </p:sp>
        <p:cxnSp>
          <p:nvCxnSpPr>
            <p:cNvPr id="14" name="Conector recto de flecha 13">
              <a:extLst>
                <a:ext uri="{FF2B5EF4-FFF2-40B4-BE49-F238E27FC236}">
                  <a16:creationId xmlns:a16="http://schemas.microsoft.com/office/drawing/2014/main" id="{D71BCDF9-EF21-0143-81E3-6D3E7E7DC72A}"/>
                </a:ext>
              </a:extLst>
            </p:cNvPr>
            <p:cNvCxnSpPr>
              <a:cxnSpLocks/>
            </p:cNvCxnSpPr>
            <p:nvPr/>
          </p:nvCxnSpPr>
          <p:spPr>
            <a:xfrm>
              <a:off x="7571697" y="5217477"/>
              <a:ext cx="0" cy="237490"/>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17" name="Conector recto de flecha 16">
              <a:extLst>
                <a:ext uri="{FF2B5EF4-FFF2-40B4-BE49-F238E27FC236}">
                  <a16:creationId xmlns:a16="http://schemas.microsoft.com/office/drawing/2014/main" id="{FAF1D2AB-99A0-DB50-83EF-C4D87EECFA50}"/>
                </a:ext>
              </a:extLst>
            </p:cNvPr>
            <p:cNvCxnSpPr>
              <a:cxnSpLocks/>
            </p:cNvCxnSpPr>
            <p:nvPr/>
          </p:nvCxnSpPr>
          <p:spPr>
            <a:xfrm>
              <a:off x="4450037" y="5217477"/>
              <a:ext cx="0" cy="237490"/>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sp>
          <p:nvSpPr>
            <p:cNvPr id="5" name="Rectángulo 4">
              <a:extLst>
                <a:ext uri="{FF2B5EF4-FFF2-40B4-BE49-F238E27FC236}">
                  <a16:creationId xmlns:a16="http://schemas.microsoft.com/office/drawing/2014/main" id="{39E69C49-DE77-CF3F-7C3E-B149BA355585}"/>
                </a:ext>
              </a:extLst>
            </p:cNvPr>
            <p:cNvSpPr/>
            <p:nvPr/>
          </p:nvSpPr>
          <p:spPr>
            <a:xfrm>
              <a:off x="248539" y="327622"/>
              <a:ext cx="11504427" cy="356961"/>
            </a:xfrm>
            <a:prstGeom prst="rect">
              <a:avLst/>
            </a:prstGeom>
            <a:solidFill>
              <a:srgbClr val="0066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600" b="1" dirty="0">
                  <a:solidFill>
                    <a:prstClr val="white"/>
                  </a:solidFill>
                  <a:latin typeface="Arial" panose="020B0604020202020204" pitchFamily="34" charset="0"/>
                  <a:cs typeface="Arial" panose="020B0604020202020204" pitchFamily="34" charset="0"/>
                </a:rPr>
                <a:t>Head and Neck Cancer (Early Stage)</a:t>
              </a:r>
            </a:p>
          </p:txBody>
        </p:sp>
      </p:grpSp>
      <p:sp>
        <p:nvSpPr>
          <p:cNvPr id="12" name="CuadroTexto 11">
            <a:extLst>
              <a:ext uri="{FF2B5EF4-FFF2-40B4-BE49-F238E27FC236}">
                <a16:creationId xmlns:a16="http://schemas.microsoft.com/office/drawing/2014/main" id="{BF40E0EC-4F02-779B-89DA-E3C335C76B78}"/>
              </a:ext>
            </a:extLst>
          </p:cNvPr>
          <p:cNvSpPr txBox="1"/>
          <p:nvPr/>
        </p:nvSpPr>
        <p:spPr>
          <a:xfrm>
            <a:off x="107597" y="6253379"/>
            <a:ext cx="9724665" cy="553998"/>
          </a:xfrm>
          <a:prstGeom prst="rect">
            <a:avLst/>
          </a:prstGeom>
          <a:noFill/>
        </p:spPr>
        <p:txBody>
          <a:bodyPr wrap="square">
            <a:spAutoFit/>
          </a:bodyPr>
          <a:lstStyle/>
          <a:p>
            <a:r>
              <a:rPr lang="es-ES" sz="1000" dirty="0">
                <a:solidFill>
                  <a:schemeClr val="tx1">
                    <a:lumMod val="75000"/>
                    <a:lumOff val="25000"/>
                  </a:schemeClr>
                </a:solidFill>
              </a:rPr>
              <a:t>*Bilateral elective nodal </a:t>
            </a:r>
            <a:r>
              <a:rPr lang="es-ES" sz="1000" dirty="0" err="1">
                <a:solidFill>
                  <a:schemeClr val="tx1">
                    <a:lumMod val="75000"/>
                    <a:lumOff val="25000"/>
                  </a:schemeClr>
                </a:solidFill>
              </a:rPr>
              <a:t>dissection</a:t>
            </a:r>
            <a:r>
              <a:rPr lang="es-ES" sz="1000" dirty="0">
                <a:solidFill>
                  <a:schemeClr val="tx1">
                    <a:lumMod val="75000"/>
                    <a:lumOff val="25000"/>
                  </a:schemeClr>
                </a:solidFill>
              </a:rPr>
              <a:t> </a:t>
            </a:r>
            <a:r>
              <a:rPr lang="es-ES" sz="1000" dirty="0" err="1">
                <a:solidFill>
                  <a:schemeClr val="tx1">
                    <a:lumMod val="75000"/>
                    <a:lumOff val="25000"/>
                  </a:schemeClr>
                </a:solidFill>
              </a:rPr>
              <a:t>is</a:t>
            </a:r>
            <a:r>
              <a:rPr lang="es-ES" sz="1000" dirty="0">
                <a:solidFill>
                  <a:schemeClr val="tx1">
                    <a:lumMod val="75000"/>
                    <a:lumOff val="25000"/>
                  </a:schemeClr>
                </a:solidFill>
              </a:rPr>
              <a:t> </a:t>
            </a:r>
            <a:r>
              <a:rPr lang="es-ES" sz="1000" dirty="0" err="1">
                <a:solidFill>
                  <a:schemeClr val="tx1">
                    <a:lumMod val="75000"/>
                    <a:lumOff val="25000"/>
                  </a:schemeClr>
                </a:solidFill>
              </a:rPr>
              <a:t>recommended</a:t>
            </a:r>
            <a:r>
              <a:rPr lang="es-ES" sz="1000" dirty="0">
                <a:solidFill>
                  <a:schemeClr val="tx1">
                    <a:lumMod val="75000"/>
                    <a:lumOff val="25000"/>
                  </a:schemeClr>
                </a:solidFill>
              </a:rPr>
              <a:t> </a:t>
            </a:r>
            <a:r>
              <a:rPr lang="es-ES" sz="1000" dirty="0" err="1">
                <a:solidFill>
                  <a:schemeClr val="tx1">
                    <a:lumMod val="75000"/>
                    <a:lumOff val="25000"/>
                  </a:schemeClr>
                </a:solidFill>
              </a:rPr>
              <a:t>for</a:t>
            </a:r>
            <a:r>
              <a:rPr lang="es-ES" sz="1000" dirty="0">
                <a:solidFill>
                  <a:schemeClr val="tx1">
                    <a:lumMod val="75000"/>
                    <a:lumOff val="25000"/>
                  </a:schemeClr>
                </a:solidFill>
              </a:rPr>
              <a:t> </a:t>
            </a:r>
            <a:r>
              <a:rPr lang="es-ES" sz="1000" dirty="0" err="1">
                <a:solidFill>
                  <a:schemeClr val="tx1">
                    <a:lumMod val="75000"/>
                    <a:lumOff val="25000"/>
                  </a:schemeClr>
                </a:solidFill>
              </a:rPr>
              <a:t>midline</a:t>
            </a:r>
            <a:r>
              <a:rPr lang="es-ES" sz="1000" dirty="0">
                <a:solidFill>
                  <a:schemeClr val="tx1">
                    <a:lumMod val="75000"/>
                    <a:lumOff val="25000"/>
                  </a:schemeClr>
                </a:solidFill>
              </a:rPr>
              <a:t>, </a:t>
            </a:r>
            <a:r>
              <a:rPr lang="es-ES" sz="1000" dirty="0" err="1">
                <a:solidFill>
                  <a:schemeClr val="tx1">
                    <a:lumMod val="75000"/>
                    <a:lumOff val="25000"/>
                  </a:schemeClr>
                </a:solidFill>
              </a:rPr>
              <a:t>palate</a:t>
            </a:r>
            <a:r>
              <a:rPr lang="es-ES" sz="1000" dirty="0">
                <a:solidFill>
                  <a:schemeClr val="tx1">
                    <a:lumMod val="75000"/>
                    <a:lumOff val="25000"/>
                  </a:schemeClr>
                </a:solidFill>
              </a:rPr>
              <a:t>, and base </a:t>
            </a:r>
            <a:r>
              <a:rPr lang="es-ES" sz="1000" dirty="0" err="1">
                <a:solidFill>
                  <a:schemeClr val="tx1">
                    <a:lumMod val="75000"/>
                    <a:lumOff val="25000"/>
                  </a:schemeClr>
                </a:solidFill>
              </a:rPr>
              <a:t>of</a:t>
            </a:r>
            <a:r>
              <a:rPr lang="es-ES" sz="1000" dirty="0">
                <a:solidFill>
                  <a:schemeClr val="tx1">
                    <a:lumMod val="75000"/>
                    <a:lumOff val="25000"/>
                  </a:schemeClr>
                </a:solidFill>
              </a:rPr>
              <a:t> tongue </a:t>
            </a:r>
            <a:r>
              <a:rPr lang="es-ES" sz="1000" dirty="0" err="1">
                <a:solidFill>
                  <a:schemeClr val="tx1">
                    <a:lumMod val="75000"/>
                    <a:lumOff val="25000"/>
                  </a:schemeClr>
                </a:solidFill>
              </a:rPr>
              <a:t>tumors</a:t>
            </a:r>
            <a:r>
              <a:rPr lang="es-ES" sz="1000" dirty="0">
                <a:solidFill>
                  <a:schemeClr val="tx1">
                    <a:lumMod val="75000"/>
                    <a:lumOff val="25000"/>
                  </a:schemeClr>
                </a:solidFill>
              </a:rPr>
              <a:t>. ** </a:t>
            </a:r>
            <a:r>
              <a:rPr lang="es-ES" sz="1000" dirty="0" err="1">
                <a:solidFill>
                  <a:schemeClr val="tx1">
                    <a:lumMod val="75000"/>
                    <a:lumOff val="25000"/>
                  </a:schemeClr>
                </a:solidFill>
              </a:rPr>
              <a:t>Radiotherapy</a:t>
            </a:r>
            <a:r>
              <a:rPr lang="es-ES" sz="1000" dirty="0">
                <a:solidFill>
                  <a:schemeClr val="tx1">
                    <a:lumMod val="75000"/>
                    <a:lumOff val="25000"/>
                  </a:schemeClr>
                </a:solidFill>
              </a:rPr>
              <a:t> </a:t>
            </a:r>
            <a:r>
              <a:rPr lang="es-ES" sz="1000" dirty="0" err="1">
                <a:solidFill>
                  <a:schemeClr val="tx1">
                    <a:lumMod val="75000"/>
                    <a:lumOff val="25000"/>
                  </a:schemeClr>
                </a:solidFill>
              </a:rPr>
              <a:t>should</a:t>
            </a:r>
            <a:r>
              <a:rPr lang="es-ES" sz="1000" dirty="0">
                <a:solidFill>
                  <a:schemeClr val="tx1">
                    <a:lumMod val="75000"/>
                    <a:lumOff val="25000"/>
                  </a:schemeClr>
                </a:solidFill>
              </a:rPr>
              <a:t> </a:t>
            </a:r>
            <a:r>
              <a:rPr lang="es-ES" sz="1000" dirty="0" err="1">
                <a:solidFill>
                  <a:schemeClr val="tx1">
                    <a:lumMod val="75000"/>
                    <a:lumOff val="25000"/>
                  </a:schemeClr>
                </a:solidFill>
              </a:rPr>
              <a:t>include</a:t>
            </a:r>
            <a:r>
              <a:rPr lang="es-ES" sz="1000" dirty="0">
                <a:solidFill>
                  <a:schemeClr val="tx1">
                    <a:lumMod val="75000"/>
                    <a:lumOff val="25000"/>
                  </a:schemeClr>
                </a:solidFill>
              </a:rPr>
              <a:t> </a:t>
            </a:r>
            <a:r>
              <a:rPr lang="es-ES" sz="1000" dirty="0" err="1">
                <a:solidFill>
                  <a:schemeClr val="tx1">
                    <a:lumMod val="75000"/>
                    <a:lumOff val="25000"/>
                  </a:schemeClr>
                </a:solidFill>
              </a:rPr>
              <a:t>primary</a:t>
            </a:r>
            <a:r>
              <a:rPr lang="es-ES" sz="1000" dirty="0">
                <a:solidFill>
                  <a:schemeClr val="tx1">
                    <a:lumMod val="75000"/>
                    <a:lumOff val="25000"/>
                  </a:schemeClr>
                </a:solidFill>
              </a:rPr>
              <a:t> tumor and </a:t>
            </a:r>
            <a:r>
              <a:rPr lang="es-ES" sz="1000" dirty="0" err="1">
                <a:solidFill>
                  <a:schemeClr val="tx1">
                    <a:lumMod val="75000"/>
                    <a:lumOff val="25000"/>
                  </a:schemeClr>
                </a:solidFill>
              </a:rPr>
              <a:t>neck</a:t>
            </a:r>
            <a:r>
              <a:rPr lang="es-ES" sz="1000" dirty="0">
                <a:solidFill>
                  <a:schemeClr val="tx1">
                    <a:lumMod val="75000"/>
                    <a:lumOff val="25000"/>
                  </a:schemeClr>
                </a:solidFill>
              </a:rPr>
              <a:t> </a:t>
            </a:r>
            <a:r>
              <a:rPr lang="es-ES" sz="1000" dirty="0" err="1">
                <a:solidFill>
                  <a:schemeClr val="tx1">
                    <a:lumMod val="75000"/>
                    <a:lumOff val="25000"/>
                  </a:schemeClr>
                </a:solidFill>
              </a:rPr>
              <a:t>lymph</a:t>
            </a:r>
            <a:r>
              <a:rPr lang="es-ES" sz="1000" dirty="0">
                <a:solidFill>
                  <a:schemeClr val="tx1">
                    <a:lumMod val="75000"/>
                    <a:lumOff val="25000"/>
                  </a:schemeClr>
                </a:solidFill>
              </a:rPr>
              <a:t> </a:t>
            </a:r>
            <a:r>
              <a:rPr lang="es-ES" sz="1000" dirty="0" err="1">
                <a:solidFill>
                  <a:schemeClr val="tx1">
                    <a:lumMod val="75000"/>
                    <a:lumOff val="25000"/>
                  </a:schemeClr>
                </a:solidFill>
              </a:rPr>
              <a:t>nodes</a:t>
            </a:r>
            <a:r>
              <a:rPr lang="es-ES" sz="1000" dirty="0">
                <a:solidFill>
                  <a:schemeClr val="tx1">
                    <a:lumMod val="75000"/>
                    <a:lumOff val="25000"/>
                  </a:schemeClr>
                </a:solidFill>
              </a:rPr>
              <a:t>. END Elective </a:t>
            </a:r>
            <a:r>
              <a:rPr lang="es-ES" sz="1000" dirty="0" err="1">
                <a:solidFill>
                  <a:schemeClr val="tx1">
                    <a:lumMod val="75000"/>
                    <a:lumOff val="25000"/>
                  </a:schemeClr>
                </a:solidFill>
              </a:rPr>
              <a:t>node</a:t>
            </a:r>
            <a:r>
              <a:rPr lang="es-ES" sz="1000" dirty="0">
                <a:solidFill>
                  <a:schemeClr val="tx1">
                    <a:lumMod val="75000"/>
                    <a:lumOff val="25000"/>
                  </a:schemeClr>
                </a:solidFill>
              </a:rPr>
              <a:t> </a:t>
            </a:r>
            <a:r>
              <a:rPr lang="es-ES" sz="1000" dirty="0" err="1">
                <a:solidFill>
                  <a:schemeClr val="tx1">
                    <a:lumMod val="75000"/>
                    <a:lumOff val="25000"/>
                  </a:schemeClr>
                </a:solidFill>
              </a:rPr>
              <a:t>dissection</a:t>
            </a:r>
            <a:r>
              <a:rPr lang="es-ES" sz="1000" dirty="0">
                <a:solidFill>
                  <a:schemeClr val="tx1">
                    <a:lumMod val="75000"/>
                    <a:lumOff val="25000"/>
                  </a:schemeClr>
                </a:solidFill>
              </a:rPr>
              <a:t>; SLNB </a:t>
            </a:r>
            <a:r>
              <a:rPr lang="es-ES" sz="1000" dirty="0" err="1">
                <a:solidFill>
                  <a:schemeClr val="tx1">
                    <a:lumMod val="75000"/>
                    <a:lumOff val="25000"/>
                  </a:schemeClr>
                </a:solidFill>
              </a:rPr>
              <a:t>Sentinel</a:t>
            </a:r>
            <a:r>
              <a:rPr lang="es-ES" sz="1000" dirty="0">
                <a:solidFill>
                  <a:schemeClr val="tx1">
                    <a:lumMod val="75000"/>
                    <a:lumOff val="25000"/>
                  </a:schemeClr>
                </a:solidFill>
              </a:rPr>
              <a:t> </a:t>
            </a:r>
            <a:r>
              <a:rPr lang="es-ES" sz="1000" dirty="0" err="1">
                <a:solidFill>
                  <a:schemeClr val="tx1">
                    <a:lumMod val="75000"/>
                    <a:lumOff val="25000"/>
                  </a:schemeClr>
                </a:solidFill>
              </a:rPr>
              <a:t>lymph</a:t>
            </a:r>
            <a:r>
              <a:rPr lang="es-ES" sz="1000" dirty="0">
                <a:solidFill>
                  <a:schemeClr val="tx1">
                    <a:lumMod val="75000"/>
                    <a:lumOff val="25000"/>
                  </a:schemeClr>
                </a:solidFill>
              </a:rPr>
              <a:t> </a:t>
            </a:r>
            <a:r>
              <a:rPr lang="es-ES" sz="1000" dirty="0" err="1">
                <a:solidFill>
                  <a:schemeClr val="tx1">
                    <a:lumMod val="75000"/>
                    <a:lumOff val="25000"/>
                  </a:schemeClr>
                </a:solidFill>
              </a:rPr>
              <a:t>node</a:t>
            </a:r>
            <a:r>
              <a:rPr lang="es-ES" sz="1000" dirty="0">
                <a:solidFill>
                  <a:schemeClr val="tx1">
                    <a:lumMod val="75000"/>
                    <a:lumOff val="25000"/>
                  </a:schemeClr>
                </a:solidFill>
              </a:rPr>
              <a:t> </a:t>
            </a:r>
            <a:r>
              <a:rPr lang="es-ES" sz="1000" dirty="0" err="1">
                <a:solidFill>
                  <a:schemeClr val="tx1">
                    <a:lumMod val="75000"/>
                    <a:lumOff val="25000"/>
                  </a:schemeClr>
                </a:solidFill>
              </a:rPr>
              <a:t>biopsy</a:t>
            </a:r>
            <a:r>
              <a:rPr lang="es-ES" sz="1000" dirty="0">
                <a:solidFill>
                  <a:schemeClr val="tx1">
                    <a:lumMod val="75000"/>
                    <a:lumOff val="25000"/>
                  </a:schemeClr>
                </a:solidFill>
              </a:rPr>
              <a:t>; SCCHN </a:t>
            </a:r>
            <a:r>
              <a:rPr lang="es-ES" sz="1000" dirty="0" err="1">
                <a:solidFill>
                  <a:schemeClr val="tx1">
                    <a:lumMod val="75000"/>
                    <a:lumOff val="25000"/>
                  </a:schemeClr>
                </a:solidFill>
              </a:rPr>
              <a:t>Squamous</a:t>
            </a:r>
            <a:r>
              <a:rPr lang="es-ES" sz="1000" dirty="0">
                <a:solidFill>
                  <a:schemeClr val="tx1">
                    <a:lumMod val="75000"/>
                    <a:lumOff val="25000"/>
                  </a:schemeClr>
                </a:solidFill>
              </a:rPr>
              <a:t> </a:t>
            </a:r>
            <a:r>
              <a:rPr lang="es-ES" sz="1000" dirty="0" err="1">
                <a:solidFill>
                  <a:schemeClr val="tx1">
                    <a:lumMod val="75000"/>
                    <a:lumOff val="25000"/>
                  </a:schemeClr>
                </a:solidFill>
              </a:rPr>
              <a:t>cell</a:t>
            </a:r>
            <a:r>
              <a:rPr lang="es-ES" sz="1000" dirty="0">
                <a:solidFill>
                  <a:schemeClr val="tx1">
                    <a:lumMod val="75000"/>
                    <a:lumOff val="25000"/>
                  </a:schemeClr>
                </a:solidFill>
              </a:rPr>
              <a:t> carcinoma </a:t>
            </a:r>
            <a:r>
              <a:rPr lang="es-ES" sz="1000" dirty="0" err="1">
                <a:solidFill>
                  <a:schemeClr val="tx1">
                    <a:lumMod val="75000"/>
                    <a:lumOff val="25000"/>
                  </a:schemeClr>
                </a:solidFill>
              </a:rPr>
              <a:t>of</a:t>
            </a:r>
            <a:r>
              <a:rPr lang="es-ES" sz="1000" dirty="0">
                <a:solidFill>
                  <a:schemeClr val="tx1">
                    <a:lumMod val="75000"/>
                    <a:lumOff val="25000"/>
                  </a:schemeClr>
                </a:solidFill>
              </a:rPr>
              <a:t> </a:t>
            </a:r>
            <a:r>
              <a:rPr lang="es-ES" sz="1000" dirty="0" err="1">
                <a:solidFill>
                  <a:schemeClr val="tx1">
                    <a:lumMod val="75000"/>
                    <a:lumOff val="25000"/>
                  </a:schemeClr>
                </a:solidFill>
              </a:rPr>
              <a:t>the</a:t>
            </a:r>
            <a:r>
              <a:rPr lang="es-ES" sz="1000" dirty="0">
                <a:solidFill>
                  <a:schemeClr val="tx1">
                    <a:lumMod val="75000"/>
                    <a:lumOff val="25000"/>
                  </a:schemeClr>
                </a:solidFill>
              </a:rPr>
              <a:t> head and </a:t>
            </a:r>
            <a:r>
              <a:rPr lang="es-ES" sz="1000" dirty="0" err="1">
                <a:solidFill>
                  <a:schemeClr val="tx1">
                    <a:lumMod val="75000"/>
                    <a:lumOff val="25000"/>
                  </a:schemeClr>
                </a:solidFill>
              </a:rPr>
              <a:t>neck</a:t>
            </a:r>
            <a:r>
              <a:rPr lang="es-ES" sz="1000" dirty="0">
                <a:solidFill>
                  <a:schemeClr val="tx1">
                    <a:lumMod val="75000"/>
                    <a:lumOff val="25000"/>
                  </a:schemeClr>
                </a:solidFill>
              </a:rPr>
              <a:t>; TLM </a:t>
            </a:r>
            <a:r>
              <a:rPr lang="es-ES" sz="1000" dirty="0" err="1">
                <a:solidFill>
                  <a:schemeClr val="tx1">
                    <a:lumMod val="75000"/>
                    <a:lumOff val="25000"/>
                  </a:schemeClr>
                </a:solidFill>
              </a:rPr>
              <a:t>Transoral</a:t>
            </a:r>
            <a:r>
              <a:rPr lang="es-ES" sz="1000" dirty="0">
                <a:solidFill>
                  <a:schemeClr val="tx1">
                    <a:lumMod val="75000"/>
                    <a:lumOff val="25000"/>
                  </a:schemeClr>
                </a:solidFill>
              </a:rPr>
              <a:t> laser </a:t>
            </a:r>
            <a:r>
              <a:rPr lang="es-ES" sz="1000" dirty="0" err="1">
                <a:solidFill>
                  <a:schemeClr val="tx1">
                    <a:lumMod val="75000"/>
                    <a:lumOff val="25000"/>
                  </a:schemeClr>
                </a:solidFill>
              </a:rPr>
              <a:t>microsurgery</a:t>
            </a:r>
            <a:r>
              <a:rPr lang="es-ES" sz="1000" dirty="0">
                <a:solidFill>
                  <a:schemeClr val="tx1">
                    <a:lumMod val="75000"/>
                    <a:lumOff val="25000"/>
                  </a:schemeClr>
                </a:solidFill>
              </a:rPr>
              <a:t>; TORS </a:t>
            </a:r>
            <a:r>
              <a:rPr lang="es-ES" sz="1000" dirty="0" err="1">
                <a:solidFill>
                  <a:schemeClr val="tx1">
                    <a:lumMod val="75000"/>
                    <a:lumOff val="25000"/>
                  </a:schemeClr>
                </a:solidFill>
              </a:rPr>
              <a:t>Transoral</a:t>
            </a:r>
            <a:r>
              <a:rPr lang="es-ES" sz="1000" dirty="0">
                <a:solidFill>
                  <a:schemeClr val="tx1">
                    <a:lumMod val="75000"/>
                    <a:lumOff val="25000"/>
                  </a:schemeClr>
                </a:solidFill>
              </a:rPr>
              <a:t> </a:t>
            </a:r>
            <a:r>
              <a:rPr lang="es-ES" sz="1000" dirty="0" err="1">
                <a:solidFill>
                  <a:schemeClr val="tx1">
                    <a:lumMod val="75000"/>
                    <a:lumOff val="25000"/>
                  </a:schemeClr>
                </a:solidFill>
              </a:rPr>
              <a:t>robotic</a:t>
            </a:r>
            <a:r>
              <a:rPr lang="es-ES" sz="1000" dirty="0">
                <a:solidFill>
                  <a:schemeClr val="tx1">
                    <a:lumMod val="75000"/>
                    <a:lumOff val="25000"/>
                  </a:schemeClr>
                </a:solidFill>
              </a:rPr>
              <a:t> </a:t>
            </a:r>
            <a:r>
              <a:rPr lang="es-ES" sz="1000" dirty="0" err="1">
                <a:solidFill>
                  <a:schemeClr val="tx1">
                    <a:lumMod val="75000"/>
                    <a:lumOff val="25000"/>
                  </a:schemeClr>
                </a:solidFill>
              </a:rPr>
              <a:t>surgery</a:t>
            </a:r>
            <a:r>
              <a:rPr lang="es-ES" sz="1000" dirty="0">
                <a:solidFill>
                  <a:schemeClr val="tx1">
                    <a:lumMod val="75000"/>
                    <a:lumOff val="25000"/>
                  </a:schemeClr>
                </a:solidFill>
              </a:rPr>
              <a:t>; RT </a:t>
            </a:r>
            <a:r>
              <a:rPr lang="es-ES" sz="1000" dirty="0" err="1">
                <a:solidFill>
                  <a:schemeClr val="tx1">
                    <a:lumMod val="75000"/>
                    <a:lumOff val="25000"/>
                  </a:schemeClr>
                </a:solidFill>
              </a:rPr>
              <a:t>Radiotherapy</a:t>
            </a:r>
            <a:r>
              <a:rPr lang="es-ES" sz="1000" dirty="0">
                <a:solidFill>
                  <a:schemeClr val="tx1">
                    <a:lumMod val="75000"/>
                    <a:lumOff val="25000"/>
                  </a:schemeClr>
                </a:solidFill>
              </a:rPr>
              <a:t>; CRT </a:t>
            </a:r>
            <a:r>
              <a:rPr lang="es-ES" sz="1000" dirty="0" err="1">
                <a:solidFill>
                  <a:schemeClr val="tx1">
                    <a:lumMod val="75000"/>
                    <a:lumOff val="25000"/>
                  </a:schemeClr>
                </a:solidFill>
              </a:rPr>
              <a:t>Chemoradiotherapy</a:t>
            </a:r>
            <a:endParaRPr lang="es-ES" sz="1000" dirty="0">
              <a:solidFill>
                <a:schemeClr val="tx1">
                  <a:lumMod val="75000"/>
                  <a:lumOff val="25000"/>
                </a:schemeClr>
              </a:solidFill>
            </a:endParaRPr>
          </a:p>
        </p:txBody>
      </p:sp>
    </p:spTree>
    <p:extLst>
      <p:ext uri="{BB962C8B-B14F-4D97-AF65-F5344CB8AC3E}">
        <p14:creationId xmlns:p14="http://schemas.microsoft.com/office/powerpoint/2010/main" val="2519825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64B59-AEF5-ABFE-B83E-B18149391086}"/>
              </a:ext>
            </a:extLst>
          </p:cNvPr>
          <p:cNvSpPr>
            <a:spLocks noGrp="1"/>
          </p:cNvSpPr>
          <p:nvPr>
            <p:ph type="title"/>
          </p:nvPr>
        </p:nvSpPr>
        <p:spPr>
          <a:xfrm>
            <a:off x="1088020" y="170022"/>
            <a:ext cx="7942203" cy="520700"/>
          </a:xfrm>
        </p:spPr>
        <p:txBody>
          <a:bodyPr/>
          <a:lstStyle/>
          <a:p>
            <a:r>
              <a:rPr lang="en-GB" dirty="0"/>
              <a:t>Treatment of </a:t>
            </a:r>
            <a:r>
              <a:rPr lang="en-GB" dirty="0">
                <a:solidFill>
                  <a:schemeClr val="accent4">
                    <a:lumMod val="60000"/>
                    <a:lumOff val="40000"/>
                  </a:schemeClr>
                </a:solidFill>
              </a:rPr>
              <a:t>Localized Disease</a:t>
            </a:r>
          </a:p>
        </p:txBody>
      </p:sp>
      <p:grpSp>
        <p:nvGrpSpPr>
          <p:cNvPr id="4" name="Grupo 3">
            <a:extLst>
              <a:ext uri="{FF2B5EF4-FFF2-40B4-BE49-F238E27FC236}">
                <a16:creationId xmlns:a16="http://schemas.microsoft.com/office/drawing/2014/main" id="{52A397A0-9170-0A2B-5F3D-83A2ECA13DB2}"/>
              </a:ext>
            </a:extLst>
          </p:cNvPr>
          <p:cNvGrpSpPr/>
          <p:nvPr/>
        </p:nvGrpSpPr>
        <p:grpSpPr>
          <a:xfrm>
            <a:off x="442181" y="167157"/>
            <a:ext cx="528103" cy="528103"/>
            <a:chOff x="-596334" y="3325092"/>
            <a:chExt cx="528103" cy="528103"/>
          </a:xfrm>
        </p:grpSpPr>
        <p:sp>
          <p:nvSpPr>
            <p:cNvPr id="5" name="Elipse 4">
              <a:extLst>
                <a:ext uri="{FF2B5EF4-FFF2-40B4-BE49-F238E27FC236}">
                  <a16:creationId xmlns:a16="http://schemas.microsoft.com/office/drawing/2014/main" id="{08FD1871-623A-3206-F18B-3A559B702308}"/>
                </a:ext>
              </a:extLst>
            </p:cNvPr>
            <p:cNvSpPr/>
            <p:nvPr/>
          </p:nvSpPr>
          <p:spPr>
            <a:xfrm>
              <a:off x="-596334" y="3325092"/>
              <a:ext cx="528103" cy="528103"/>
            </a:xfrm>
            <a:prstGeom prst="ellipse">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pic>
          <p:nvPicPr>
            <p:cNvPr id="6" name="Imagen 5">
              <a:extLst>
                <a:ext uri="{FF2B5EF4-FFF2-40B4-BE49-F238E27FC236}">
                  <a16:creationId xmlns:a16="http://schemas.microsoft.com/office/drawing/2014/main" id="{C9B0F194-5E39-7C4F-C6F8-D57C3B1FDAB7}"/>
                </a:ext>
              </a:extLst>
            </p:cNvPr>
            <p:cNvPicPr>
              <a:picLocks noChangeAspect="1"/>
            </p:cNvPicPr>
            <p:nvPr/>
          </p:nvPicPr>
          <p:blipFill>
            <a:blip r:embed="rId2"/>
            <a:stretch>
              <a:fillRect/>
            </a:stretch>
          </p:blipFill>
          <p:spPr>
            <a:xfrm>
              <a:off x="-526434" y="3383115"/>
              <a:ext cx="365818" cy="422409"/>
            </a:xfrm>
            <a:prstGeom prst="rect">
              <a:avLst/>
            </a:prstGeom>
          </p:spPr>
        </p:pic>
      </p:grpSp>
      <p:graphicFrame>
        <p:nvGraphicFramePr>
          <p:cNvPr id="7" name="Tabla 6">
            <a:extLst>
              <a:ext uri="{FF2B5EF4-FFF2-40B4-BE49-F238E27FC236}">
                <a16:creationId xmlns:a16="http://schemas.microsoft.com/office/drawing/2014/main" id="{C7EE1674-415E-1A4D-AA6E-68443795CA15}"/>
              </a:ext>
            </a:extLst>
          </p:cNvPr>
          <p:cNvGraphicFramePr>
            <a:graphicFrameLocks noGrp="1"/>
          </p:cNvGraphicFramePr>
          <p:nvPr>
            <p:extLst>
              <p:ext uri="{D42A27DB-BD31-4B8C-83A1-F6EECF244321}">
                <p14:modId xmlns:p14="http://schemas.microsoft.com/office/powerpoint/2010/main" val="3216223872"/>
              </p:ext>
            </p:extLst>
          </p:nvPr>
        </p:nvGraphicFramePr>
        <p:xfrm>
          <a:off x="870609" y="1023993"/>
          <a:ext cx="10838791" cy="5192603"/>
        </p:xfrm>
        <a:graphic>
          <a:graphicData uri="http://schemas.openxmlformats.org/drawingml/2006/table">
            <a:tbl>
              <a:tblPr firstRow="1" firstCol="1" bandRow="1">
                <a:effectLst/>
              </a:tblPr>
              <a:tblGrid>
                <a:gridCol w="9718568">
                  <a:extLst>
                    <a:ext uri="{9D8B030D-6E8A-4147-A177-3AD203B41FA5}">
                      <a16:colId xmlns:a16="http://schemas.microsoft.com/office/drawing/2014/main" val="2956083237"/>
                    </a:ext>
                  </a:extLst>
                </a:gridCol>
                <a:gridCol w="1120223">
                  <a:extLst>
                    <a:ext uri="{9D8B030D-6E8A-4147-A177-3AD203B41FA5}">
                      <a16:colId xmlns:a16="http://schemas.microsoft.com/office/drawing/2014/main" val="3454688849"/>
                    </a:ext>
                  </a:extLst>
                </a:gridCol>
              </a:tblGrid>
              <a:tr h="538648">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auto" hangingPunct="1">
                        <a:lnSpc>
                          <a:spcPct val="107000"/>
                        </a:lnSpc>
                        <a:spcBef>
                          <a:spcPts val="0"/>
                        </a:spcBef>
                        <a:spcAft>
                          <a:spcPts val="300"/>
                        </a:spcAft>
                        <a:buFontTx/>
                        <a:buNone/>
                      </a:pPr>
                      <a:r>
                        <a:rPr lang="en-US" sz="1800" b="1" i="0" u="none" strike="noStrike" kern="100" cap="none" spc="0" normalizeH="0" baseline="0">
                          <a:solidFill>
                            <a:schemeClr val="bg1">
                              <a:lumMod val="100000"/>
                            </a:schemeClr>
                          </a:solidFill>
                          <a:effectLst/>
                          <a:latin typeface="Arial" panose="020B0604020202020204" pitchFamily="34" charset="0"/>
                          <a:ea typeface="+mn-ea"/>
                          <a:cs typeface="+mn-cs"/>
                          <a:sym typeface=""/>
                        </a:rPr>
                        <a:t>Management of Local Disease (Stages I-II)</a:t>
                      </a:r>
                      <a:endParaRPr lang="en-GB" sz="1800" b="1" i="0" u="none" strike="noStrike" kern="100" cap="none" spc="0" normalizeH="0" baseline="0">
                        <a:solidFill>
                          <a:schemeClr val="bg1">
                            <a:lumMod val="100000"/>
                          </a:schemeClr>
                        </a:solidFill>
                        <a:effectLst/>
                        <a:latin typeface="Arial" panose="020B0604020202020204" pitchFamily="34" charset="0"/>
                        <a:ea typeface="+mn-ea"/>
                        <a:cs typeface="+mn-cs"/>
                        <a:sym typeface=""/>
                      </a:endParaRPr>
                    </a:p>
                  </a:txBody>
                  <a:tcPr marL="68580" marR="68580" marT="0" marB="0" anchor="ctr">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66"/>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auto" latinLnBrk="0" hangingPunct="1">
                        <a:lnSpc>
                          <a:spcPct val="107000"/>
                        </a:lnSpc>
                        <a:spcBef>
                          <a:spcPts val="0"/>
                        </a:spcBef>
                        <a:spcAft>
                          <a:spcPts val="300"/>
                        </a:spcAft>
                        <a:buClrTx/>
                        <a:buSzTx/>
                        <a:buFontTx/>
                        <a:buNone/>
                        <a:tabLst/>
                        <a:defRPr/>
                      </a:pPr>
                      <a:r>
                        <a:rPr lang="en-US" sz="1600" b="1" i="0" u="none" strike="noStrike" kern="100" cap="none" spc="0" normalizeH="0" baseline="0">
                          <a:solidFill>
                            <a:schemeClr val="bg1">
                              <a:lumMod val="100000"/>
                            </a:schemeClr>
                          </a:solidFill>
                          <a:effectLst/>
                          <a:latin typeface="Arial" panose="020B0604020202020204" pitchFamily="34" charset="0"/>
                          <a:ea typeface="+mn-ea"/>
                          <a:cs typeface="+mn-cs"/>
                          <a:sym typeface=""/>
                        </a:rPr>
                        <a:t>LE, GoR </a:t>
                      </a:r>
                      <a:endParaRPr lang="en-GB" sz="1600" b="1" i="0" u="none" strike="noStrike" kern="100" cap="none" spc="0" normalizeH="0" baseline="0">
                        <a:solidFill>
                          <a:schemeClr val="bg1">
                            <a:lumMod val="100000"/>
                          </a:schemeClr>
                        </a:solidFill>
                        <a:effectLst/>
                        <a:latin typeface="Arial" panose="020B0604020202020204" pitchFamily="34" charset="0"/>
                        <a:ea typeface="+mn-ea"/>
                        <a:cs typeface="+mn-cs"/>
                        <a:sym typeface=""/>
                      </a:endParaRPr>
                    </a:p>
                  </a:txBody>
                  <a:tcPr marL="68580" marR="68580" marT="0" marB="0" anchor="ctr">
                    <a:lnL>
                      <a:noFill/>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66"/>
                    </a:solidFill>
                  </a:tcPr>
                </a:tc>
                <a:extLst>
                  <a:ext uri="{0D108BD9-81ED-4DB2-BD59-A6C34878D82A}">
                    <a16:rowId xmlns:a16="http://schemas.microsoft.com/office/drawing/2014/main" val="1511312226"/>
                  </a:ext>
                </a:extLst>
              </a:tr>
              <a:tr h="465681">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auto" hangingPunct="1">
                        <a:lnSpc>
                          <a:spcPct val="107000"/>
                        </a:lnSpc>
                        <a:spcBef>
                          <a:spcPts val="0"/>
                        </a:spcBef>
                        <a:spcAft>
                          <a:spcPts val="300"/>
                        </a:spcAft>
                        <a:buFontTx/>
                        <a:buNone/>
                      </a:pPr>
                      <a:r>
                        <a:rPr lang="en-US" sz="1600" kern="1200" dirty="0">
                          <a:solidFill>
                            <a:schemeClr val="accent5"/>
                          </a:solidFill>
                          <a:effectLst/>
                          <a:latin typeface="Arial" panose="020B0604020202020204"/>
                          <a:ea typeface="+mn-ea"/>
                          <a:cs typeface="+mn-cs"/>
                        </a:rPr>
                        <a:t>Surgery is generally preferred over RT </a:t>
                      </a:r>
                      <a:r>
                        <a:rPr lang="en-US" sz="1600" kern="1200" dirty="0">
                          <a:solidFill>
                            <a:schemeClr val="tx1"/>
                          </a:solidFill>
                          <a:effectLst/>
                          <a:latin typeface="Arial" panose="020B0604020202020204"/>
                          <a:ea typeface="+mn-ea"/>
                          <a:cs typeface="+mn-cs"/>
                        </a:rPr>
                        <a:t>in the </a:t>
                      </a:r>
                      <a:r>
                        <a:rPr lang="en-US" sz="1600" kern="1200" dirty="0">
                          <a:solidFill>
                            <a:schemeClr val="accent3"/>
                          </a:solidFill>
                          <a:effectLst/>
                          <a:latin typeface="Arial" panose="020B0604020202020204"/>
                          <a:ea typeface="+mn-ea"/>
                          <a:cs typeface="+mn-cs"/>
                        </a:rPr>
                        <a:t>oral cavity</a:t>
                      </a:r>
                      <a:r>
                        <a:rPr lang="en-GB" sz="1600" kern="1200" baseline="30000" dirty="0">
                          <a:solidFill>
                            <a:schemeClr val="tx1"/>
                          </a:solidFill>
                          <a:effectLst/>
                          <a:latin typeface="Arial" panose="020B0604020202020204"/>
                          <a:ea typeface="+mn-ea"/>
                          <a:cs typeface="+mn-cs"/>
                        </a:rPr>
                        <a:t>1</a:t>
                      </a:r>
                      <a:r>
                        <a:rPr lang="en-US" sz="1600" kern="1200" baseline="30000" dirty="0">
                          <a:solidFill>
                            <a:schemeClr val="tx1"/>
                          </a:solidFill>
                          <a:effectLst/>
                          <a:latin typeface="Arial" panose="020B0604020202020204"/>
                          <a:ea typeface="+mn-ea"/>
                          <a:cs typeface="+mn-cs"/>
                        </a:rPr>
                        <a:t> </a:t>
                      </a:r>
                      <a:endParaRPr lang="en-GB" sz="1600" b="0" i="0" u="none" strike="noStrike" kern="100" cap="none" spc="0" normalizeH="0" baseline="30000" dirty="0">
                        <a:solidFill>
                          <a:schemeClr val="tx1"/>
                        </a:solidFill>
                        <a:effectLst/>
                        <a:latin typeface="Arial" panose="020B0604020202020204" pitchFamily="34" charset="0"/>
                        <a:ea typeface="+mn-ea"/>
                        <a:cs typeface="+mn-cs"/>
                        <a:sym typeface=""/>
                      </a:endParaRP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a:solidFill>
                            <a:schemeClr val="tx1"/>
                          </a:solidFill>
                          <a:effectLst/>
                          <a:latin typeface="Arial" panose="020B0604020202020204" pitchFamily="34" charset="0"/>
                          <a:ea typeface="+mn-ea"/>
                          <a:cs typeface="+mn-cs"/>
                          <a:sym typeface=""/>
                        </a:rPr>
                        <a:t>IV, B</a:t>
                      </a:r>
                      <a:endParaRPr lang="en-GB" sz="18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6350"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96555882"/>
                  </a:ext>
                </a:extLst>
              </a:tr>
              <a:tr h="573813">
                <a:tc>
                  <a:txBody>
                    <a:bodyPr/>
                    <a:lstStyle/>
                    <a:p>
                      <a:pPr marL="0" marR="0" lvl="0" indent="0" algn="l" defTabSz="914400" rtl="0" eaLnBrk="1" fontAlgn="auto" hangingPunct="1">
                        <a:lnSpc>
                          <a:spcPct val="107000"/>
                        </a:lnSpc>
                        <a:spcBef>
                          <a:spcPts val="0"/>
                        </a:spcBef>
                        <a:spcAft>
                          <a:spcPts val="300"/>
                        </a:spcAft>
                        <a:buFontTx/>
                        <a:buNone/>
                      </a:pPr>
                      <a:r>
                        <a:rPr lang="en-US" sz="1600" kern="1200" dirty="0">
                          <a:solidFill>
                            <a:schemeClr val="tx1"/>
                          </a:solidFill>
                          <a:effectLst/>
                          <a:latin typeface="+mn-lt"/>
                          <a:ea typeface="+mn-ea"/>
                          <a:cs typeface="+mn-cs"/>
                        </a:rPr>
                        <a:t>In these cases, </a:t>
                      </a:r>
                      <a:r>
                        <a:rPr lang="en-US" sz="1600" kern="1200" dirty="0">
                          <a:solidFill>
                            <a:schemeClr val="accent5"/>
                          </a:solidFill>
                          <a:effectLst/>
                          <a:latin typeface="+mn-lt"/>
                          <a:ea typeface="+mn-ea"/>
                          <a:cs typeface="+mn-cs"/>
                        </a:rPr>
                        <a:t>elective neck dissection (END) </a:t>
                      </a:r>
                      <a:r>
                        <a:rPr lang="en-US" sz="1600" kern="1200" dirty="0">
                          <a:solidFill>
                            <a:schemeClr val="tx1"/>
                          </a:solidFill>
                          <a:effectLst/>
                          <a:latin typeface="+mn-lt"/>
                          <a:ea typeface="+mn-ea"/>
                          <a:cs typeface="+mn-cs"/>
                        </a:rPr>
                        <a:t>is </a:t>
                      </a:r>
                      <a:r>
                        <a:rPr lang="en-US" sz="1400" kern="1200" dirty="0">
                          <a:solidFill>
                            <a:schemeClr val="tx1"/>
                          </a:solidFill>
                          <a:effectLst/>
                          <a:latin typeface="+mn-lt"/>
                          <a:ea typeface="+mn-ea"/>
                          <a:cs typeface="+mn-cs"/>
                        </a:rPr>
                        <a:t>RECOMMENDED </a:t>
                      </a:r>
                      <a:r>
                        <a:rPr lang="en-US" sz="1600" kern="1200" dirty="0">
                          <a:solidFill>
                            <a:schemeClr val="tx1"/>
                          </a:solidFill>
                          <a:effectLst/>
                          <a:latin typeface="+mn-lt"/>
                          <a:ea typeface="+mn-ea"/>
                          <a:cs typeface="+mn-cs"/>
                        </a:rPr>
                        <a:t>over</a:t>
                      </a:r>
                      <a:r>
                        <a:rPr lang="en-US" sz="1400" kern="1200" dirty="0">
                          <a:solidFill>
                            <a:schemeClr val="tx1"/>
                          </a:solidFill>
                          <a:effectLst/>
                          <a:latin typeface="+mn-lt"/>
                          <a:ea typeface="+mn-ea"/>
                          <a:cs typeface="+mn-cs"/>
                        </a:rPr>
                        <a:t> </a:t>
                      </a:r>
                      <a:r>
                        <a:rPr lang="en-US" sz="1600" kern="1200" dirty="0">
                          <a:solidFill>
                            <a:schemeClr val="tx1"/>
                          </a:solidFill>
                          <a:effectLst/>
                          <a:latin typeface="+mn-lt"/>
                          <a:ea typeface="+mn-ea"/>
                          <a:cs typeface="+mn-cs"/>
                        </a:rPr>
                        <a:t>therapeutic neck dissection because END increases overall and disease-free survivals</a:t>
                      </a:r>
                      <a:r>
                        <a:rPr lang="en-GB" sz="1600" kern="1200" baseline="30000" dirty="0">
                          <a:solidFill>
                            <a:schemeClr val="tx1"/>
                          </a:solidFill>
                          <a:effectLst/>
                          <a:latin typeface="+mn-lt"/>
                          <a:ea typeface="+mn-ea"/>
                          <a:cs typeface="+mn-cs"/>
                        </a:rPr>
                        <a:t>2</a:t>
                      </a:r>
                      <a:endParaRPr lang="en-GB" sz="1600" b="0" i="0" u="none" strike="noStrike" kern="100" cap="none" spc="0" normalizeH="0" baseline="30000" dirty="0">
                        <a:solidFill>
                          <a:schemeClr val="tx1"/>
                        </a:solidFill>
                        <a:effectLst/>
                        <a:latin typeface="Arial" panose="020B0604020202020204" pitchFamily="34" charset="0"/>
                        <a:ea typeface="+mn-ea"/>
                        <a:cs typeface="+mn-cs"/>
                        <a:sym typeface=""/>
                      </a:endParaRP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a:solidFill>
                            <a:schemeClr val="tx1"/>
                          </a:solidFill>
                          <a:effectLst/>
                          <a:latin typeface="Arial" panose="020B0604020202020204" pitchFamily="34" charset="0"/>
                          <a:ea typeface="+mn-ea"/>
                          <a:cs typeface="+mn-cs"/>
                          <a:sym typeface=""/>
                        </a:rPr>
                        <a:t>I, A</a:t>
                      </a:r>
                      <a:endParaRPr lang="en-GB" sz="18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6350"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0388796"/>
                  </a:ext>
                </a:extLst>
              </a:tr>
              <a:tr h="522390">
                <a:tc>
                  <a:txBody>
                    <a:bodyPr/>
                    <a:lstStyle/>
                    <a:p>
                      <a:pPr>
                        <a:spcAft>
                          <a:spcPts val="300"/>
                        </a:spcAft>
                      </a:pPr>
                      <a:r>
                        <a:rPr lang="en-US" sz="1600" kern="1200" dirty="0">
                          <a:solidFill>
                            <a:schemeClr val="accent5"/>
                          </a:solidFill>
                          <a:effectLst/>
                          <a:latin typeface="+mn-lt"/>
                          <a:ea typeface="+mn-ea"/>
                          <a:cs typeface="+mn-cs"/>
                        </a:rPr>
                        <a:t>DOI is a crucial issue </a:t>
                      </a:r>
                      <a:r>
                        <a:rPr lang="en-US" sz="1600" kern="1200" dirty="0">
                          <a:solidFill>
                            <a:schemeClr val="tx1"/>
                          </a:solidFill>
                          <a:effectLst/>
                          <a:latin typeface="+mn-lt"/>
                          <a:ea typeface="+mn-ea"/>
                          <a:cs typeface="+mn-cs"/>
                        </a:rPr>
                        <a:t>in </a:t>
                      </a:r>
                      <a:r>
                        <a:rPr lang="en-US" sz="1600" kern="1200" dirty="0">
                          <a:solidFill>
                            <a:schemeClr val="accent3"/>
                          </a:solidFill>
                          <a:effectLst/>
                          <a:latin typeface="+mn-lt"/>
                          <a:ea typeface="+mn-ea"/>
                          <a:cs typeface="+mn-cs"/>
                        </a:rPr>
                        <a:t>oral cancers</a:t>
                      </a:r>
                      <a:r>
                        <a:rPr lang="en-US" sz="1600" kern="1200" dirty="0">
                          <a:solidFill>
                            <a:schemeClr val="tx1"/>
                          </a:solidFill>
                          <a:effectLst/>
                          <a:latin typeface="+mn-lt"/>
                          <a:ea typeface="+mn-ea"/>
                          <a:cs typeface="+mn-cs"/>
                        </a:rPr>
                        <a:t>, and only tumors with DOI &lt; 2mm can be observed without neck dissection</a:t>
                      </a:r>
                      <a:endParaRPr lang="en-GB" sz="1600" kern="1200" dirty="0">
                        <a:solidFill>
                          <a:schemeClr val="tx1"/>
                        </a:solidFill>
                        <a:effectLst/>
                        <a:latin typeface="+mn-lt"/>
                        <a:ea typeface="+mn-ea"/>
                        <a:cs typeface="+mn-cs"/>
                      </a:endParaRP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a:solidFill>
                            <a:schemeClr val="tx1"/>
                          </a:solidFill>
                          <a:effectLst/>
                          <a:latin typeface="Arial" panose="020B0604020202020204" pitchFamily="34" charset="0"/>
                          <a:ea typeface="+mn-ea"/>
                          <a:cs typeface="+mn-cs"/>
                          <a:sym typeface=""/>
                        </a:rPr>
                        <a:t>V, C</a:t>
                      </a:r>
                      <a:endParaRPr lang="en-GB" sz="18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6350"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9429966"/>
                  </a:ext>
                </a:extLst>
              </a:tr>
              <a:tr h="898790">
                <a:tc>
                  <a:txBody>
                    <a:bodyPr/>
                    <a:lstStyle/>
                    <a:p>
                      <a:pPr marL="0" marR="0" lvl="0" indent="0" algn="l" defTabSz="914400" rtl="0" eaLnBrk="1" fontAlgn="auto" latinLnBrk="0" hangingPunct="1">
                        <a:lnSpc>
                          <a:spcPct val="107000"/>
                        </a:lnSpc>
                        <a:spcBef>
                          <a:spcPts val="0"/>
                        </a:spcBef>
                        <a:spcAft>
                          <a:spcPts val="300"/>
                        </a:spcAft>
                        <a:buClrTx/>
                        <a:buSzTx/>
                        <a:buFontTx/>
                        <a:buNone/>
                        <a:tabLst/>
                        <a:defRPr/>
                      </a:pPr>
                      <a:r>
                        <a:rPr lang="en-US" sz="1600" kern="1200" dirty="0">
                          <a:solidFill>
                            <a:schemeClr val="tx1"/>
                          </a:solidFill>
                          <a:effectLst/>
                          <a:latin typeface="+mn-lt"/>
                          <a:ea typeface="+mn-ea"/>
                          <a:cs typeface="+mn-cs"/>
                        </a:rPr>
                        <a:t>In </a:t>
                      </a:r>
                      <a:r>
                        <a:rPr lang="en-US" sz="1600" kern="1200" dirty="0">
                          <a:solidFill>
                            <a:schemeClr val="accent3"/>
                          </a:solidFill>
                          <a:effectLst/>
                          <a:latin typeface="+mn-lt"/>
                          <a:ea typeface="+mn-ea"/>
                          <a:cs typeface="+mn-cs"/>
                        </a:rPr>
                        <a:t>oropharyngeal carcinoma</a:t>
                      </a:r>
                      <a:r>
                        <a:rPr lang="en-US" sz="1600" kern="1200" dirty="0">
                          <a:solidFill>
                            <a:schemeClr val="tx1"/>
                          </a:solidFill>
                          <a:effectLst/>
                          <a:latin typeface="+mn-lt"/>
                          <a:ea typeface="+mn-ea"/>
                          <a:cs typeface="+mn-cs"/>
                        </a:rPr>
                        <a:t>, </a:t>
                      </a:r>
                      <a:r>
                        <a:rPr lang="en-US" sz="1600" kern="1200" dirty="0">
                          <a:solidFill>
                            <a:schemeClr val="accent5"/>
                          </a:solidFill>
                          <a:effectLst/>
                          <a:latin typeface="+mn-lt"/>
                          <a:ea typeface="+mn-ea"/>
                          <a:cs typeface="+mn-cs"/>
                        </a:rPr>
                        <a:t>minimally invasive transoral surgery</a:t>
                      </a:r>
                      <a:r>
                        <a:rPr lang="en-US" sz="1600" kern="1200" dirty="0">
                          <a:solidFill>
                            <a:schemeClr val="tx1"/>
                          </a:solidFill>
                          <a:effectLst/>
                          <a:latin typeface="+mn-lt"/>
                          <a:ea typeface="+mn-ea"/>
                          <a:cs typeface="+mn-cs"/>
                        </a:rPr>
                        <a:t>, such as transoral robotic surgery (TORS) or transoral laser microsurgery (TLM) achieve good results with less morbidity and </a:t>
                      </a:r>
                      <a:r>
                        <a:rPr lang="en-US" sz="1400" kern="1200" dirty="0">
                          <a:solidFill>
                            <a:schemeClr val="tx1"/>
                          </a:solidFill>
                          <a:effectLst/>
                          <a:latin typeface="+mn-lt"/>
                          <a:ea typeface="+mn-ea"/>
                          <a:cs typeface="+mn-cs"/>
                        </a:rPr>
                        <a:t>SHOULD BE PRIORITIZED</a:t>
                      </a:r>
                      <a:r>
                        <a:rPr lang="en-US" sz="1600" kern="1200" dirty="0">
                          <a:solidFill>
                            <a:schemeClr val="accent5"/>
                          </a:solidFill>
                          <a:effectLst/>
                          <a:latin typeface="+mn-lt"/>
                          <a:ea typeface="+mn-ea"/>
                          <a:cs typeface="+mn-cs"/>
                        </a:rPr>
                        <a:t> </a:t>
                      </a:r>
                      <a:r>
                        <a:rPr lang="en-US" sz="1600" kern="1200" dirty="0">
                          <a:solidFill>
                            <a:schemeClr val="tx1"/>
                          </a:solidFill>
                          <a:effectLst/>
                          <a:latin typeface="+mn-lt"/>
                          <a:ea typeface="+mn-ea"/>
                          <a:cs typeface="+mn-cs"/>
                        </a:rPr>
                        <a:t>over open surgery</a:t>
                      </a:r>
                      <a:r>
                        <a:rPr lang="en-GB" sz="1600" kern="1200" baseline="30000" dirty="0">
                          <a:solidFill>
                            <a:schemeClr val="tx1"/>
                          </a:solidFill>
                          <a:effectLst/>
                          <a:latin typeface="+mn-lt"/>
                          <a:ea typeface="+mn-ea"/>
                          <a:cs typeface="+mn-cs"/>
                        </a:rPr>
                        <a:t>3,4</a:t>
                      </a:r>
                      <a:endParaRPr lang="en-GB" sz="1600" kern="1200" dirty="0">
                        <a:solidFill>
                          <a:schemeClr val="tx1"/>
                        </a:solidFill>
                        <a:effectLst/>
                        <a:latin typeface="+mn-lt"/>
                        <a:ea typeface="+mn-ea"/>
                        <a:cs typeface="+mn-cs"/>
                      </a:endParaRP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5"/>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a:solidFill>
                            <a:schemeClr val="tx1"/>
                          </a:solidFill>
                          <a:effectLst/>
                          <a:latin typeface="Arial" panose="020B0604020202020204" pitchFamily="34" charset="0"/>
                          <a:ea typeface="+mn-ea"/>
                          <a:cs typeface="+mn-cs"/>
                          <a:sym typeface=""/>
                        </a:rPr>
                        <a:t>IV, B</a:t>
                      </a:r>
                      <a:endParaRPr lang="en-GB" sz="18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6350"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6350" cap="flat" cmpd="sng" algn="ctr">
                      <a:solidFill>
                        <a:schemeClr val="accent5"/>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41026595"/>
                  </a:ext>
                </a:extLst>
              </a:tr>
              <a:tr h="433242">
                <a:tc>
                  <a:txBody>
                    <a:bodyPr/>
                    <a:lstStyle/>
                    <a:p>
                      <a:pPr marL="0" marR="0" lvl="0" indent="0" algn="l" defTabSz="914400" rtl="0" eaLnBrk="1" fontAlgn="auto" hangingPunct="1">
                        <a:lnSpc>
                          <a:spcPct val="107000"/>
                        </a:lnSpc>
                        <a:spcBef>
                          <a:spcPts val="0"/>
                        </a:spcBef>
                        <a:spcAft>
                          <a:spcPts val="300"/>
                        </a:spcAft>
                        <a:buFontTx/>
                        <a:buNone/>
                      </a:pPr>
                      <a:r>
                        <a:rPr lang="en-US" sz="1600" kern="1200" dirty="0">
                          <a:solidFill>
                            <a:schemeClr val="tx1"/>
                          </a:solidFill>
                          <a:effectLst/>
                          <a:latin typeface="+mn-lt"/>
                          <a:ea typeface="+mn-ea"/>
                          <a:cs typeface="+mn-cs"/>
                        </a:rPr>
                        <a:t>Evidence suggests that </a:t>
                      </a:r>
                      <a:r>
                        <a:rPr lang="en-US" sz="1600" kern="1200" dirty="0">
                          <a:solidFill>
                            <a:schemeClr val="accent5"/>
                          </a:solidFill>
                          <a:effectLst/>
                          <a:latin typeface="+mn-lt"/>
                          <a:ea typeface="+mn-ea"/>
                          <a:cs typeface="+mn-cs"/>
                        </a:rPr>
                        <a:t>RT </a:t>
                      </a:r>
                      <a:r>
                        <a:rPr lang="en-US" sz="1600" kern="1200" dirty="0">
                          <a:solidFill>
                            <a:schemeClr val="tx1"/>
                          </a:solidFill>
                          <a:effectLst/>
                          <a:latin typeface="+mn-lt"/>
                          <a:ea typeface="+mn-ea"/>
                          <a:cs typeface="+mn-cs"/>
                        </a:rPr>
                        <a:t>is an </a:t>
                      </a:r>
                      <a:r>
                        <a:rPr lang="en-US" sz="1400" kern="1200" dirty="0">
                          <a:solidFill>
                            <a:schemeClr val="tx1"/>
                          </a:solidFill>
                          <a:effectLst/>
                          <a:latin typeface="+mn-lt"/>
                          <a:ea typeface="+mn-ea"/>
                          <a:cs typeface="+mn-cs"/>
                        </a:rPr>
                        <a:t>ALTERNATIVE</a:t>
                      </a:r>
                      <a:r>
                        <a:rPr lang="en-US" sz="1600" kern="1200" dirty="0">
                          <a:solidFill>
                            <a:schemeClr val="tx1"/>
                          </a:solidFill>
                          <a:effectLst/>
                          <a:latin typeface="+mn-lt"/>
                          <a:ea typeface="+mn-ea"/>
                          <a:cs typeface="+mn-cs"/>
                        </a:rPr>
                        <a:t> with a lower tendency of long-term dysphagia</a:t>
                      </a:r>
                      <a:endParaRPr lang="en-GB" sz="1600" b="0" i="0" u="none" strike="noStrike" kern="100" cap="none" spc="0" normalizeH="0" baseline="0" dirty="0">
                        <a:solidFill>
                          <a:schemeClr val="tx1"/>
                        </a:solidFill>
                        <a:effectLst/>
                        <a:latin typeface="Arial" panose="020B0604020202020204" pitchFamily="34" charset="0"/>
                        <a:ea typeface="+mn-ea"/>
                        <a:cs typeface="+mn-cs"/>
                        <a:sym typeface=""/>
                      </a:endParaRP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a:solidFill>
                            <a:schemeClr val="tx1"/>
                          </a:solidFill>
                          <a:effectLst/>
                          <a:latin typeface="Arial" panose="020B0604020202020204" pitchFamily="34" charset="0"/>
                          <a:ea typeface="+mn-ea"/>
                          <a:cs typeface="+mn-cs"/>
                          <a:sym typeface=""/>
                        </a:rPr>
                        <a:t>II, C</a:t>
                      </a:r>
                      <a:endParaRPr lang="en-GB" sz="18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6350"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84931946"/>
                  </a:ext>
                </a:extLst>
              </a:tr>
              <a:tr h="821849">
                <a:tc>
                  <a:txBody>
                    <a:bodyPr/>
                    <a:lstStyle/>
                    <a:p>
                      <a:pPr marL="0" marR="0" lvl="0" indent="0" algn="l" defTabSz="914400" rtl="0" eaLnBrk="1" fontAlgn="auto" latinLnBrk="0" hangingPunct="1">
                        <a:lnSpc>
                          <a:spcPct val="107000"/>
                        </a:lnSpc>
                        <a:spcBef>
                          <a:spcPts val="0"/>
                        </a:spcBef>
                        <a:spcAft>
                          <a:spcPts val="300"/>
                        </a:spcAft>
                        <a:buClrTx/>
                        <a:buSzTx/>
                        <a:buFontTx/>
                        <a:buNone/>
                        <a:tabLst/>
                        <a:defRPr/>
                      </a:pPr>
                      <a:r>
                        <a:rPr lang="en-US" sz="1600" kern="1200" dirty="0">
                          <a:solidFill>
                            <a:schemeClr val="tx1"/>
                          </a:solidFill>
                          <a:effectLst/>
                          <a:latin typeface="+mn-lt"/>
                          <a:ea typeface="+mn-ea"/>
                          <a:cs typeface="+mn-cs"/>
                        </a:rPr>
                        <a:t>As for the </a:t>
                      </a:r>
                      <a:r>
                        <a:rPr lang="en-US" sz="1600" kern="1200" dirty="0">
                          <a:solidFill>
                            <a:schemeClr val="accent3"/>
                          </a:solidFill>
                          <a:effectLst/>
                          <a:latin typeface="+mn-lt"/>
                          <a:ea typeface="+mn-ea"/>
                          <a:cs typeface="+mn-cs"/>
                        </a:rPr>
                        <a:t>oral cavity and oropharynx</a:t>
                      </a:r>
                      <a:r>
                        <a:rPr lang="en-US" sz="1600" kern="1200" dirty="0">
                          <a:solidFill>
                            <a:schemeClr val="tx1"/>
                          </a:solidFill>
                          <a:effectLst/>
                          <a:latin typeface="+mn-lt"/>
                          <a:ea typeface="+mn-ea"/>
                          <a:cs typeface="+mn-cs"/>
                        </a:rPr>
                        <a:t>, </a:t>
                      </a:r>
                      <a:r>
                        <a:rPr lang="en-US" sz="1600" kern="1200" dirty="0">
                          <a:solidFill>
                            <a:schemeClr val="accent5"/>
                          </a:solidFill>
                          <a:effectLst/>
                          <a:latin typeface="+mn-lt"/>
                          <a:ea typeface="+mn-ea"/>
                          <a:cs typeface="+mn-cs"/>
                        </a:rPr>
                        <a:t>sentinel lymph node biopsy (SLNB) </a:t>
                      </a:r>
                      <a:r>
                        <a:rPr lang="en-US" sz="1600" kern="1200" dirty="0">
                          <a:solidFill>
                            <a:schemeClr val="tx1"/>
                          </a:solidFill>
                          <a:effectLst/>
                          <a:latin typeface="+mn-lt"/>
                          <a:ea typeface="+mn-ea"/>
                          <a:cs typeface="+mn-cs"/>
                        </a:rPr>
                        <a:t>obtains the same 5-year neck-relapse-free survival, disease-specific survival, and overall survival (OS) as END, so it </a:t>
                      </a:r>
                      <a:r>
                        <a:rPr lang="en-US" sz="1400" kern="1200" dirty="0">
                          <a:solidFill>
                            <a:schemeClr val="tx1"/>
                          </a:solidFill>
                          <a:effectLst/>
                          <a:latin typeface="+mn-lt"/>
                          <a:ea typeface="+mn-ea"/>
                          <a:cs typeface="+mn-cs"/>
                        </a:rPr>
                        <a:t>CAN ALSO BE REGARDED </a:t>
                      </a:r>
                      <a:r>
                        <a:rPr lang="en-US" sz="1600" kern="1200" dirty="0">
                          <a:solidFill>
                            <a:schemeClr val="tx1"/>
                          </a:solidFill>
                          <a:effectLst/>
                          <a:latin typeface="+mn-lt"/>
                          <a:ea typeface="+mn-ea"/>
                          <a:cs typeface="+mn-cs"/>
                        </a:rPr>
                        <a:t>as </a:t>
                      </a:r>
                      <a:r>
                        <a:rPr lang="en-US" sz="1400" kern="1200" dirty="0">
                          <a:solidFill>
                            <a:schemeClr val="tx1"/>
                          </a:solidFill>
                          <a:effectLst/>
                          <a:latin typeface="+mn-lt"/>
                          <a:ea typeface="+mn-ea"/>
                          <a:cs typeface="+mn-cs"/>
                        </a:rPr>
                        <a:t>STANDARD OF CARE</a:t>
                      </a:r>
                      <a:r>
                        <a:rPr lang="en-GB" sz="1600" kern="1200" baseline="30000" dirty="0">
                          <a:solidFill>
                            <a:schemeClr val="tx1"/>
                          </a:solidFill>
                          <a:effectLst/>
                          <a:latin typeface="+mn-lt"/>
                          <a:ea typeface="+mn-ea"/>
                          <a:cs typeface="+mn-cs"/>
                        </a:rPr>
                        <a:t>5</a:t>
                      </a:r>
                      <a:endParaRPr lang="en-GB" sz="1600" kern="1200" dirty="0">
                        <a:solidFill>
                          <a:schemeClr val="tx1"/>
                        </a:solidFill>
                        <a:effectLst/>
                        <a:latin typeface="+mn-lt"/>
                        <a:ea typeface="+mn-ea"/>
                        <a:cs typeface="+mn-cs"/>
                      </a:endParaRP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a:solidFill>
                            <a:schemeClr val="tx1"/>
                          </a:solidFill>
                          <a:effectLst/>
                          <a:latin typeface="Arial" panose="020B0604020202020204" pitchFamily="34" charset="0"/>
                          <a:ea typeface="+mn-ea"/>
                          <a:cs typeface="+mn-cs"/>
                          <a:sym typeface=""/>
                        </a:rPr>
                        <a:t>I, A</a:t>
                      </a:r>
                      <a:endParaRPr lang="en-GB" sz="18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6350"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76764214"/>
                  </a:ext>
                </a:extLst>
              </a:tr>
              <a:tr h="938190">
                <a:tc>
                  <a:txBody>
                    <a:bodyPr/>
                    <a:lstStyle/>
                    <a:p>
                      <a:pPr marL="0" marR="0" lvl="0" indent="0" algn="l" defTabSz="914400" rtl="0" eaLnBrk="1" fontAlgn="auto" latinLnBrk="0" hangingPunct="1">
                        <a:lnSpc>
                          <a:spcPct val="107000"/>
                        </a:lnSpc>
                        <a:spcBef>
                          <a:spcPts val="0"/>
                        </a:spcBef>
                        <a:spcAft>
                          <a:spcPts val="300"/>
                        </a:spcAft>
                        <a:buClrTx/>
                        <a:buSzTx/>
                        <a:buFontTx/>
                        <a:buNone/>
                        <a:tabLst/>
                        <a:defRPr/>
                      </a:pPr>
                      <a:r>
                        <a:rPr lang="en-US" sz="1600" kern="1200" dirty="0">
                          <a:solidFill>
                            <a:schemeClr val="accent3"/>
                          </a:solidFill>
                          <a:effectLst/>
                          <a:latin typeface="+mn-lt"/>
                          <a:ea typeface="+mn-ea"/>
                          <a:cs typeface="+mn-cs"/>
                        </a:rPr>
                        <a:t>Hypopharynx cancers </a:t>
                      </a:r>
                      <a:r>
                        <a:rPr lang="en-US" sz="1600" kern="1200" dirty="0">
                          <a:solidFill>
                            <a:schemeClr val="tx1"/>
                          </a:solidFill>
                          <a:effectLst/>
                          <a:latin typeface="+mn-lt"/>
                          <a:ea typeface="+mn-ea"/>
                          <a:cs typeface="+mn-cs"/>
                        </a:rPr>
                        <a:t>often present in advanced stages (&gt;75% cases), so there is no strong evidence in early-stage patients. Comparable tumor control and survival rates have been achieved in patients with </a:t>
                      </a:r>
                      <a:r>
                        <a:rPr lang="en-US" sz="1600" kern="1200" dirty="0">
                          <a:solidFill>
                            <a:schemeClr val="accent3"/>
                          </a:solidFill>
                          <a:effectLst/>
                          <a:latin typeface="+mn-lt"/>
                          <a:ea typeface="+mn-ea"/>
                          <a:cs typeface="+mn-cs"/>
                        </a:rPr>
                        <a:t>early-stage hypopharyngeal cancer </a:t>
                      </a:r>
                      <a:r>
                        <a:rPr lang="en-US" sz="1600" kern="1200" dirty="0">
                          <a:solidFill>
                            <a:schemeClr val="tx1"/>
                          </a:solidFill>
                          <a:effectLst/>
                          <a:latin typeface="+mn-lt"/>
                          <a:ea typeface="+mn-ea"/>
                          <a:cs typeface="+mn-cs"/>
                        </a:rPr>
                        <a:t>with either </a:t>
                      </a:r>
                      <a:r>
                        <a:rPr lang="en-US" sz="1600" kern="1200" dirty="0">
                          <a:solidFill>
                            <a:schemeClr val="accent5"/>
                          </a:solidFill>
                          <a:effectLst/>
                          <a:latin typeface="+mn-lt"/>
                          <a:ea typeface="+mn-ea"/>
                          <a:cs typeface="+mn-cs"/>
                        </a:rPr>
                        <a:t>surgery or definitive RT</a:t>
                      </a:r>
                      <a:endParaRPr lang="en-GB" sz="1600" kern="1200" dirty="0">
                        <a:solidFill>
                          <a:schemeClr val="tx1"/>
                        </a:solidFill>
                        <a:effectLst/>
                        <a:latin typeface="+mn-lt"/>
                        <a:ea typeface="+mn-ea"/>
                        <a:cs typeface="+mn-cs"/>
                      </a:endParaRP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5"/>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dirty="0">
                          <a:solidFill>
                            <a:schemeClr val="tx1"/>
                          </a:solidFill>
                          <a:effectLst/>
                          <a:latin typeface="Arial" panose="020B0604020202020204" pitchFamily="34" charset="0"/>
                          <a:ea typeface="+mn-ea"/>
                          <a:cs typeface="+mn-cs"/>
                          <a:sym typeface=""/>
                        </a:rPr>
                        <a:t>IV, C</a:t>
                      </a:r>
                      <a:endParaRPr lang="en-GB" sz="1800" b="0" i="0" u="none" strike="noStrike" kern="100" cap="none" spc="0" normalizeH="0" baseline="0" dirty="0">
                        <a:solidFill>
                          <a:schemeClr val="tx1"/>
                        </a:solidFill>
                        <a:effectLst/>
                        <a:latin typeface="Arial" panose="020B0604020202020204" pitchFamily="34" charset="0"/>
                        <a:ea typeface="+mn-ea"/>
                        <a:cs typeface="+mn-cs"/>
                        <a:sym typeface=""/>
                      </a:endParaRPr>
                    </a:p>
                  </a:txBody>
                  <a:tcPr marL="68580" marR="68580" marT="0" marB="0" anchor="ctr">
                    <a:lnL w="6350"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6350" cap="flat" cmpd="sng" algn="ctr">
                      <a:solidFill>
                        <a:schemeClr val="accent5"/>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37670766"/>
                  </a:ext>
                </a:extLst>
              </a:tr>
            </a:tbl>
          </a:graphicData>
        </a:graphic>
      </p:graphicFrame>
      <p:sp>
        <p:nvSpPr>
          <p:cNvPr id="8" name="Marcador de número de diapositiva 2">
            <a:extLst>
              <a:ext uri="{FF2B5EF4-FFF2-40B4-BE49-F238E27FC236}">
                <a16:creationId xmlns:a16="http://schemas.microsoft.com/office/drawing/2014/main" id="{8BD71FE6-07C5-B1AA-C8E1-92FF2C38C868}"/>
              </a:ext>
            </a:extLst>
          </p:cNvPr>
          <p:cNvSpPr txBox="1">
            <a:spLocks/>
          </p:cNvSpPr>
          <p:nvPr/>
        </p:nvSpPr>
        <p:spPr>
          <a:xfrm>
            <a:off x="11043921" y="6380710"/>
            <a:ext cx="632143" cy="365125"/>
          </a:xfrm>
          <a:prstGeom prst="rect">
            <a:avLst/>
          </a:prstGeom>
        </p:spPr>
        <p:txBody>
          <a:bodyPr vert="horz" lIns="0" tIns="45720" rIns="0" bIns="45720" rtlCol="0" anchor="ctr"/>
          <a:lstStyle>
            <a:defPPr>
              <a:defRPr lang="en-US"/>
            </a:defPPr>
            <a:lvl1pPr marL="0" algn="l" defTabSz="1218712" rtl="0" eaLnBrk="1" latinLnBrk="0" hangingPunct="1">
              <a:defRPr lang="en-US" sz="2399" kern="1200" smtClean="0">
                <a:solidFill>
                  <a:schemeClr val="accent1"/>
                </a:solidFill>
                <a:latin typeface="+mn-lt"/>
                <a:ea typeface="+mn-ea"/>
                <a:cs typeface="+mn-cs"/>
              </a:defRPr>
            </a:lvl1pPr>
            <a:lvl2pPr marL="609356" algn="l" defTabSz="1218712" rtl="0" eaLnBrk="1" latinLnBrk="0" hangingPunct="1">
              <a:defRPr sz="2399" kern="1200">
                <a:solidFill>
                  <a:schemeClr val="tx1"/>
                </a:solidFill>
                <a:latin typeface="+mn-lt"/>
                <a:ea typeface="+mn-ea"/>
                <a:cs typeface="+mn-cs"/>
              </a:defRPr>
            </a:lvl2pPr>
            <a:lvl3pPr marL="1218712" algn="l" defTabSz="1218712" rtl="0" eaLnBrk="1" latinLnBrk="0" hangingPunct="1">
              <a:defRPr sz="2399" kern="1200">
                <a:solidFill>
                  <a:schemeClr val="tx1"/>
                </a:solidFill>
                <a:latin typeface="+mn-lt"/>
                <a:ea typeface="+mn-ea"/>
                <a:cs typeface="+mn-cs"/>
              </a:defRPr>
            </a:lvl3pPr>
            <a:lvl4pPr marL="1828068" algn="l" defTabSz="1218712" rtl="0" eaLnBrk="1" latinLnBrk="0" hangingPunct="1">
              <a:defRPr sz="2399" kern="1200">
                <a:solidFill>
                  <a:schemeClr val="tx1"/>
                </a:solidFill>
                <a:latin typeface="+mn-lt"/>
                <a:ea typeface="+mn-ea"/>
                <a:cs typeface="+mn-cs"/>
              </a:defRPr>
            </a:lvl4pPr>
            <a:lvl5pPr marL="2437425" algn="l" defTabSz="1218712" rtl="0" eaLnBrk="1" latinLnBrk="0" hangingPunct="1">
              <a:defRPr sz="2399" kern="1200">
                <a:solidFill>
                  <a:schemeClr val="tx1"/>
                </a:solidFill>
                <a:latin typeface="+mn-lt"/>
                <a:ea typeface="+mn-ea"/>
                <a:cs typeface="+mn-cs"/>
              </a:defRPr>
            </a:lvl5pPr>
            <a:lvl6pPr marL="3046781" algn="l" defTabSz="1218712" rtl="0" eaLnBrk="1" latinLnBrk="0" hangingPunct="1">
              <a:defRPr sz="2399" kern="1200">
                <a:solidFill>
                  <a:schemeClr val="tx1"/>
                </a:solidFill>
                <a:latin typeface="+mn-lt"/>
                <a:ea typeface="+mn-ea"/>
                <a:cs typeface="+mn-cs"/>
              </a:defRPr>
            </a:lvl6pPr>
            <a:lvl7pPr marL="3656137" algn="l" defTabSz="1218712" rtl="0" eaLnBrk="1" latinLnBrk="0" hangingPunct="1">
              <a:defRPr sz="2399" kern="1200">
                <a:solidFill>
                  <a:schemeClr val="tx1"/>
                </a:solidFill>
                <a:latin typeface="+mn-lt"/>
                <a:ea typeface="+mn-ea"/>
                <a:cs typeface="+mn-cs"/>
              </a:defRPr>
            </a:lvl7pPr>
            <a:lvl8pPr marL="4265493" algn="l" defTabSz="1218712" rtl="0" eaLnBrk="1" latinLnBrk="0" hangingPunct="1">
              <a:defRPr sz="2399" kern="1200">
                <a:solidFill>
                  <a:schemeClr val="tx1"/>
                </a:solidFill>
                <a:latin typeface="+mn-lt"/>
                <a:ea typeface="+mn-ea"/>
                <a:cs typeface="+mn-cs"/>
              </a:defRPr>
            </a:lvl8pPr>
            <a:lvl9pPr marL="4874849" algn="l" defTabSz="1218712" rtl="0" eaLnBrk="1" latinLnBrk="0" hangingPunct="1">
              <a:defRPr sz="2399" kern="1200">
                <a:solidFill>
                  <a:schemeClr val="tx1"/>
                </a:solidFill>
                <a:latin typeface="+mn-lt"/>
                <a:ea typeface="+mn-ea"/>
                <a:cs typeface="+mn-cs"/>
              </a:defRPr>
            </a:lvl9pPr>
          </a:lstStyle>
          <a:p>
            <a:pPr marL="0" marR="0" lvl="0" indent="0" algn="l" defTabSz="1218712" rtl="0" eaLnBrk="1" fontAlgn="auto" latinLnBrk="0" hangingPunct="1">
              <a:lnSpc>
                <a:spcPct val="100000"/>
              </a:lnSpc>
              <a:spcBef>
                <a:spcPts val="0"/>
              </a:spcBef>
              <a:spcAft>
                <a:spcPts val="0"/>
              </a:spcAft>
              <a:buClrTx/>
              <a:buSzTx/>
              <a:buFontTx/>
              <a:buNone/>
              <a:tabLst/>
              <a:defRPr/>
            </a:pPr>
            <a:fld id="{FC1CF07D-8B3F-4D32-B059-0039CEA46DB1}" type="slidenum">
              <a:rPr kumimoji="0" lang="en-GB" sz="2399" b="0" i="0" u="none" strike="noStrike" kern="1200" cap="none" spc="0" normalizeH="0" baseline="0" noProof="0" smtClean="0">
                <a:ln>
                  <a:noFill/>
                </a:ln>
                <a:solidFill>
                  <a:srgbClr val="006666"/>
                </a:solidFill>
                <a:effectLst/>
                <a:uLnTx/>
                <a:uFillTx/>
                <a:latin typeface="Arial" panose="020B0604020202020204"/>
                <a:ea typeface="+mn-ea"/>
                <a:cs typeface="+mn-cs"/>
              </a:rPr>
              <a:pPr marL="0" marR="0" lvl="0" indent="0" algn="l" defTabSz="1218712" rtl="0" eaLnBrk="1" fontAlgn="auto" latinLnBrk="0" hangingPunct="1">
                <a:lnSpc>
                  <a:spcPct val="100000"/>
                </a:lnSpc>
                <a:spcBef>
                  <a:spcPts val="0"/>
                </a:spcBef>
                <a:spcAft>
                  <a:spcPts val="0"/>
                </a:spcAft>
                <a:buClrTx/>
                <a:buSzTx/>
                <a:buFontTx/>
                <a:buNone/>
                <a:tabLst/>
                <a:defRPr/>
              </a:pPr>
              <a:t>8</a:t>
            </a:fld>
            <a:endParaRPr kumimoji="0" lang="en-GB" sz="2399" b="0" i="0" u="none" strike="noStrike" kern="1200" cap="none" spc="0" normalizeH="0" baseline="0" noProof="0">
              <a:ln>
                <a:noFill/>
              </a:ln>
              <a:solidFill>
                <a:srgbClr val="006666"/>
              </a:solidFill>
              <a:effectLst/>
              <a:uLnTx/>
              <a:uFillTx/>
              <a:latin typeface="Arial" panose="020B0604020202020204"/>
              <a:ea typeface="+mn-ea"/>
              <a:cs typeface="+mn-cs"/>
            </a:endParaRPr>
          </a:p>
        </p:txBody>
      </p:sp>
      <p:sp>
        <p:nvSpPr>
          <p:cNvPr id="9" name="Marcador de texto 3">
            <a:extLst>
              <a:ext uri="{FF2B5EF4-FFF2-40B4-BE49-F238E27FC236}">
                <a16:creationId xmlns:a16="http://schemas.microsoft.com/office/drawing/2014/main" id="{027DE6DE-8B3F-3F5F-62D5-7C4B72AE876A}"/>
              </a:ext>
            </a:extLst>
          </p:cNvPr>
          <p:cNvSpPr txBox="1">
            <a:spLocks/>
          </p:cNvSpPr>
          <p:nvPr/>
        </p:nvSpPr>
        <p:spPr>
          <a:xfrm>
            <a:off x="263344" y="6382845"/>
            <a:ext cx="7696164" cy="389816"/>
          </a:xfrm>
          <a:prstGeom prst="rect">
            <a:avLst/>
          </a:prstGeom>
        </p:spPr>
        <p:txBody>
          <a:bodyPr vert="horz" lIns="0" tIns="0" rIns="0" bIns="0" rtlCol="0">
            <a:noAutofit/>
          </a:bodyPr>
          <a:lstStyle>
            <a:lvl1pPr marL="0" indent="0" algn="l" defTabSz="685594" rtl="0" eaLnBrk="1" latinLnBrk="0" hangingPunct="1">
              <a:lnSpc>
                <a:spcPct val="90000"/>
              </a:lnSpc>
              <a:spcBef>
                <a:spcPts val="750"/>
              </a:spcBef>
              <a:buFont typeface="Arial" panose="020B0604020202020204" pitchFamily="34" charset="0"/>
              <a:buNone/>
              <a:defRPr sz="750" kern="1200">
                <a:solidFill>
                  <a:schemeClr val="tx2"/>
                </a:solidFill>
                <a:latin typeface="+mn-lt"/>
                <a:ea typeface="+mn-ea"/>
                <a:cs typeface="+mn-cs"/>
              </a:defRPr>
            </a:lvl1pPr>
            <a:lvl2pPr marL="342797"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2pPr>
            <a:lvl3pPr marL="685594"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3pPr>
            <a:lvl4pPr marL="1028391"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4pPr>
            <a:lvl5pPr marL="1371189"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5pPr>
            <a:lvl6pPr marL="1885384"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181"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0978"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3776"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0">
              <a:defRPr/>
            </a:pPr>
            <a:r>
              <a:rPr lang="es-ES" b="1" dirty="0">
                <a:solidFill>
                  <a:schemeClr val="tx1">
                    <a:lumMod val="75000"/>
                    <a:lumOff val="25000"/>
                  </a:schemeClr>
                </a:solidFill>
                <a:latin typeface="Arial" panose="020B0604020202020204"/>
              </a:rPr>
              <a:t>1.</a:t>
            </a:r>
            <a:r>
              <a:rPr lang="es-ES" dirty="0">
                <a:solidFill>
                  <a:schemeClr val="tx1">
                    <a:lumMod val="75000"/>
                    <a:lumOff val="25000"/>
                  </a:schemeClr>
                </a:solidFill>
                <a:latin typeface="Arial" panose="020B0604020202020204"/>
              </a:rPr>
              <a:t> Ellis MA, et al. </a:t>
            </a:r>
            <a:r>
              <a:rPr lang="en-GB" dirty="0" err="1">
                <a:solidFill>
                  <a:schemeClr val="tx1">
                    <a:lumMod val="75000"/>
                    <a:lumOff val="25000"/>
                  </a:schemeClr>
                </a:solidFill>
              </a:rPr>
              <a:t>Otolaryngol</a:t>
            </a:r>
            <a:r>
              <a:rPr lang="en-GB" dirty="0">
                <a:solidFill>
                  <a:schemeClr val="tx1">
                    <a:lumMod val="75000"/>
                    <a:lumOff val="25000"/>
                  </a:schemeClr>
                </a:solidFill>
              </a:rPr>
              <a:t> Head Neck Surg. 2018;158:649–59. </a:t>
            </a:r>
            <a:r>
              <a:rPr lang="en-GB" b="1" dirty="0">
                <a:solidFill>
                  <a:schemeClr val="tx1">
                    <a:lumMod val="75000"/>
                    <a:lumOff val="25000"/>
                  </a:schemeClr>
                </a:solidFill>
              </a:rPr>
              <a:t>2.</a:t>
            </a:r>
            <a:r>
              <a:rPr lang="en-GB" dirty="0">
                <a:solidFill>
                  <a:schemeClr val="tx1">
                    <a:lumMod val="75000"/>
                    <a:lumOff val="25000"/>
                  </a:schemeClr>
                </a:solidFill>
              </a:rPr>
              <a:t> Al-</a:t>
            </a:r>
            <a:r>
              <a:rPr lang="en-GB" dirty="0" err="1">
                <a:solidFill>
                  <a:schemeClr val="tx1">
                    <a:lumMod val="75000"/>
                    <a:lumOff val="25000"/>
                  </a:schemeClr>
                </a:solidFill>
              </a:rPr>
              <a:t>Moraissi</a:t>
            </a:r>
            <a:r>
              <a:rPr lang="en-GB" dirty="0">
                <a:solidFill>
                  <a:schemeClr val="tx1">
                    <a:lumMod val="75000"/>
                    <a:lumOff val="25000"/>
                  </a:schemeClr>
                </a:solidFill>
              </a:rPr>
              <a:t> EA, et al. Int J Oral </a:t>
            </a:r>
            <a:r>
              <a:rPr lang="en-GB" dirty="0" err="1">
                <a:solidFill>
                  <a:schemeClr val="tx1">
                    <a:lumMod val="75000"/>
                    <a:lumOff val="25000"/>
                  </a:schemeClr>
                </a:solidFill>
              </a:rPr>
              <a:t>Maxillofac</a:t>
            </a:r>
            <a:r>
              <a:rPr lang="en-GB" dirty="0">
                <a:solidFill>
                  <a:schemeClr val="tx1">
                    <a:lumMod val="75000"/>
                    <a:lumOff val="25000"/>
                  </a:schemeClr>
                </a:solidFill>
              </a:rPr>
              <a:t> Surg. 2024;53:179–90. </a:t>
            </a:r>
            <a:r>
              <a:rPr lang="en-GB" b="1" dirty="0">
                <a:solidFill>
                  <a:schemeClr val="tx1">
                    <a:lumMod val="75000"/>
                    <a:lumOff val="25000"/>
                  </a:schemeClr>
                </a:solidFill>
              </a:rPr>
              <a:t>3.</a:t>
            </a:r>
            <a:r>
              <a:rPr lang="en-GB" dirty="0">
                <a:solidFill>
                  <a:schemeClr val="tx1">
                    <a:lumMod val="75000"/>
                    <a:lumOff val="25000"/>
                  </a:schemeClr>
                </a:solidFill>
              </a:rPr>
              <a:t> Moore EJ, et al. Int J </a:t>
            </a:r>
            <a:r>
              <a:rPr lang="en-GB" dirty="0" err="1">
                <a:solidFill>
                  <a:schemeClr val="tx1">
                    <a:lumMod val="75000"/>
                    <a:lumOff val="25000"/>
                  </a:schemeClr>
                </a:solidFill>
              </a:rPr>
              <a:t>Radiat</a:t>
            </a:r>
            <a:r>
              <a:rPr lang="en-GB" dirty="0">
                <a:solidFill>
                  <a:schemeClr val="tx1">
                    <a:lumMod val="75000"/>
                    <a:lumOff val="25000"/>
                  </a:schemeClr>
                </a:solidFill>
              </a:rPr>
              <a:t> Oncol </a:t>
            </a:r>
            <a:r>
              <a:rPr lang="en-GB" dirty="0" err="1">
                <a:solidFill>
                  <a:schemeClr val="tx1">
                    <a:lumMod val="75000"/>
                    <a:lumOff val="25000"/>
                  </a:schemeClr>
                </a:solidFill>
              </a:rPr>
              <a:t>Biol</a:t>
            </a:r>
            <a:r>
              <a:rPr lang="en-GB" dirty="0">
                <a:solidFill>
                  <a:schemeClr val="tx1">
                    <a:lumMod val="75000"/>
                    <a:lumOff val="25000"/>
                  </a:schemeClr>
                </a:solidFill>
              </a:rPr>
              <a:t> Phys. 2013;85:1163–7. </a:t>
            </a:r>
            <a:r>
              <a:rPr lang="de-DE" b="1" dirty="0">
                <a:solidFill>
                  <a:schemeClr val="tx1">
                    <a:lumMod val="75000"/>
                    <a:lumOff val="25000"/>
                  </a:schemeClr>
                </a:solidFill>
              </a:rPr>
              <a:t>4.</a:t>
            </a:r>
            <a:r>
              <a:rPr lang="de-DE" dirty="0">
                <a:solidFill>
                  <a:schemeClr val="tx1">
                    <a:lumMod val="75000"/>
                    <a:lumOff val="25000"/>
                  </a:schemeClr>
                </a:solidFill>
              </a:rPr>
              <a:t> Nichols AC, et al. </a:t>
            </a:r>
            <a:r>
              <a:rPr lang="en-GB" dirty="0">
                <a:solidFill>
                  <a:schemeClr val="tx1">
                    <a:lumMod val="75000"/>
                    <a:lumOff val="25000"/>
                  </a:schemeClr>
                </a:solidFill>
              </a:rPr>
              <a:t>The Lancet Oncology. Lancet Oncol. 2019;20:1349–59. </a:t>
            </a:r>
            <a:r>
              <a:rPr lang="en-GB" b="1" dirty="0">
                <a:solidFill>
                  <a:schemeClr val="tx1">
                    <a:lumMod val="75000"/>
                    <a:lumOff val="25000"/>
                  </a:schemeClr>
                </a:solidFill>
              </a:rPr>
              <a:t>5.</a:t>
            </a:r>
            <a:r>
              <a:rPr lang="en-GB" dirty="0">
                <a:solidFill>
                  <a:schemeClr val="tx1">
                    <a:lumMod val="75000"/>
                    <a:lumOff val="25000"/>
                  </a:schemeClr>
                </a:solidFill>
              </a:rPr>
              <a:t> Al-</a:t>
            </a:r>
            <a:r>
              <a:rPr lang="en-GB" dirty="0" err="1">
                <a:solidFill>
                  <a:schemeClr val="tx1">
                    <a:lumMod val="75000"/>
                    <a:lumOff val="25000"/>
                  </a:schemeClr>
                </a:solidFill>
              </a:rPr>
              <a:t>Moraissi</a:t>
            </a:r>
            <a:r>
              <a:rPr lang="en-GB" dirty="0">
                <a:solidFill>
                  <a:schemeClr val="tx1">
                    <a:lumMod val="75000"/>
                    <a:lumOff val="25000"/>
                  </a:schemeClr>
                </a:solidFill>
              </a:rPr>
              <a:t> EA, et al. </a:t>
            </a:r>
            <a:r>
              <a:rPr lang="en-GB" dirty="0" err="1">
                <a:solidFill>
                  <a:schemeClr val="tx1">
                    <a:lumMod val="75000"/>
                    <a:lumOff val="25000"/>
                  </a:schemeClr>
                </a:solidFill>
              </a:rPr>
              <a:t>Craniomaxillofac</a:t>
            </a:r>
            <a:r>
              <a:rPr lang="en-GB" dirty="0">
                <a:solidFill>
                  <a:schemeClr val="tx1">
                    <a:lumMod val="75000"/>
                    <a:lumOff val="25000"/>
                  </a:schemeClr>
                </a:solidFill>
              </a:rPr>
              <a:t> Surg. 2024;52:141–50. DOI: depth of invasion; END: </a:t>
            </a:r>
            <a:r>
              <a:rPr lang="en-US" sz="800" dirty="0">
                <a:solidFill>
                  <a:schemeClr val="tx1">
                    <a:lumMod val="75000"/>
                    <a:lumOff val="25000"/>
                  </a:schemeClr>
                </a:solidFill>
              </a:rPr>
              <a:t>elective neck dissection; TORS: transoral robotic surgery; TLM: transoral laser microsurgery; SLNB: sentinel lymph node biopsy; OS: overall survival.</a:t>
            </a:r>
            <a:endParaRPr kumimoji="0" lang="en-GB" sz="750" b="0" i="0" u="none" strike="noStrike" kern="1200" cap="none" spc="0" normalizeH="0" baseline="0" noProof="0" dirty="0">
              <a:ln>
                <a:noFill/>
              </a:ln>
              <a:solidFill>
                <a:schemeClr val="tx1">
                  <a:lumMod val="75000"/>
                  <a:lumOff val="25000"/>
                </a:schemeClr>
              </a:solidFill>
              <a:effectLst/>
              <a:uLnTx/>
              <a:uFillTx/>
              <a:latin typeface="Arial" panose="020B0604020202020204"/>
              <a:ea typeface="+mn-ea"/>
              <a:cs typeface="+mn-cs"/>
            </a:endParaRPr>
          </a:p>
        </p:txBody>
      </p:sp>
      <p:grpSp>
        <p:nvGrpSpPr>
          <p:cNvPr id="10" name="Grupo 9">
            <a:extLst>
              <a:ext uri="{FF2B5EF4-FFF2-40B4-BE49-F238E27FC236}">
                <a16:creationId xmlns:a16="http://schemas.microsoft.com/office/drawing/2014/main" id="{F774A86C-5CAB-5B97-2EEA-B733A168EED2}"/>
              </a:ext>
            </a:extLst>
          </p:cNvPr>
          <p:cNvGrpSpPr/>
          <p:nvPr/>
        </p:nvGrpSpPr>
        <p:grpSpPr>
          <a:xfrm rot="16200000">
            <a:off x="-1907456" y="2942667"/>
            <a:ext cx="4873223" cy="369332"/>
            <a:chOff x="876762" y="5070535"/>
            <a:chExt cx="4873223" cy="369332"/>
          </a:xfrm>
        </p:grpSpPr>
        <p:sp>
          <p:nvSpPr>
            <p:cNvPr id="11" name="Rectángulo 10">
              <a:extLst>
                <a:ext uri="{FF2B5EF4-FFF2-40B4-BE49-F238E27FC236}">
                  <a16:creationId xmlns:a16="http://schemas.microsoft.com/office/drawing/2014/main" id="{D1E5476C-C4D4-EA94-7351-6A754DEAC1AB}"/>
                </a:ext>
              </a:extLst>
            </p:cNvPr>
            <p:cNvSpPr/>
            <p:nvPr/>
          </p:nvSpPr>
          <p:spPr>
            <a:xfrm rot="5400000">
              <a:off x="876762" y="5127185"/>
              <a:ext cx="256032" cy="256032"/>
            </a:xfrm>
            <a:prstGeom prst="rect">
              <a:avLst/>
            </a:prstGeom>
            <a:solidFill>
              <a:srgbClr val="FF704C"/>
            </a:solidFill>
            <a:ln w="12700" cap="flat" cmpd="sng" algn="ctr">
              <a:noFill/>
              <a:prstDash val="solid"/>
              <a:miter lim="800000"/>
            </a:ln>
            <a:effectLst/>
          </p:spPr>
          <p:txBody>
            <a:bodyPr rtlCol="0" anchor="ctr"/>
            <a:lstStyle/>
            <a:p>
              <a:pPr marL="0" marR="0" lvl="0" indent="0" algn="ctr" defTabSz="1218712"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2" name="Rectángulo 11">
              <a:extLst>
                <a:ext uri="{FF2B5EF4-FFF2-40B4-BE49-F238E27FC236}">
                  <a16:creationId xmlns:a16="http://schemas.microsoft.com/office/drawing/2014/main" id="{938A14E8-C93E-9EF2-7005-2650A6BE6A01}"/>
                </a:ext>
              </a:extLst>
            </p:cNvPr>
            <p:cNvSpPr/>
            <p:nvPr/>
          </p:nvSpPr>
          <p:spPr>
            <a:xfrm rot="5400000">
              <a:off x="3364909" y="5127185"/>
              <a:ext cx="256032" cy="256032"/>
            </a:xfrm>
            <a:prstGeom prst="rect">
              <a:avLst/>
            </a:prstGeom>
            <a:solidFill>
              <a:srgbClr val="80B2B2"/>
            </a:solidFill>
            <a:ln w="12700" cap="flat" cmpd="sng" algn="ctr">
              <a:noFill/>
              <a:prstDash val="solid"/>
              <a:miter lim="800000"/>
            </a:ln>
            <a:effectLst/>
          </p:spPr>
          <p:txBody>
            <a:bodyPr rtlCol="0" anchor="ctr"/>
            <a:lstStyle/>
            <a:p>
              <a:pPr marL="0" marR="0" lvl="0" indent="0" algn="ctr" defTabSz="1218712"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3" name="CuadroTexto 12">
              <a:extLst>
                <a:ext uri="{FF2B5EF4-FFF2-40B4-BE49-F238E27FC236}">
                  <a16:creationId xmlns:a16="http://schemas.microsoft.com/office/drawing/2014/main" id="{6EF3DC0E-5449-EADD-5A06-6A9E45693385}"/>
                </a:ext>
              </a:extLst>
            </p:cNvPr>
            <p:cNvSpPr txBox="1"/>
            <p:nvPr/>
          </p:nvSpPr>
          <p:spPr>
            <a:xfrm>
              <a:off x="1132794" y="5070535"/>
              <a:ext cx="4617191" cy="369332"/>
            </a:xfrm>
            <a:prstGeom prst="rect">
              <a:avLst/>
            </a:prstGeom>
            <a:noFill/>
          </p:spPr>
          <p:txBody>
            <a:bodyPr wrap="square" rtlCol="0">
              <a:spAutoFit/>
            </a:bodyPr>
            <a:lstStyle/>
            <a:p>
              <a:pPr marL="0" marR="0" lvl="0" indent="0" defTabSz="1218712" eaLnBrk="1" fontAlgn="auto" latinLnBrk="0" hangingPunct="1">
                <a:lnSpc>
                  <a:spcPct val="100000"/>
                </a:lnSpc>
                <a:spcBef>
                  <a:spcPts val="0"/>
                </a:spcBef>
                <a:spcAft>
                  <a:spcPts val="600"/>
                </a:spcAft>
                <a:buClrTx/>
                <a:buSzTx/>
                <a:buFontTx/>
                <a:buNone/>
                <a:tabLst/>
                <a:defRPr/>
              </a:pPr>
              <a:r>
                <a:rPr kumimoji="0" lang="es-ES" b="0" i="0" u="none" strike="noStrike" kern="0" cap="none" spc="0" normalizeH="0" baseline="0" noProof="0">
                  <a:ln>
                    <a:noFill/>
                  </a:ln>
                  <a:solidFill>
                    <a:prstClr val="black"/>
                  </a:solidFill>
                  <a:effectLst/>
                  <a:uLnTx/>
                  <a:uFillTx/>
                </a:rPr>
                <a:t>Candidate patient           Procedure </a:t>
              </a:r>
              <a:endParaRPr kumimoji="0" lang="en-GB" b="0" i="0" u="none" strike="noStrike" kern="0" cap="none" spc="0" normalizeH="0" baseline="0" noProof="0">
                <a:ln>
                  <a:noFill/>
                </a:ln>
                <a:solidFill>
                  <a:prstClr val="black"/>
                </a:solidFill>
                <a:effectLst/>
                <a:uLnTx/>
                <a:uFillTx/>
              </a:endParaRPr>
            </a:p>
          </p:txBody>
        </p:sp>
      </p:grpSp>
      <p:sp>
        <p:nvSpPr>
          <p:cNvPr id="3" name="Marcador de fecha 3">
            <a:extLst>
              <a:ext uri="{FF2B5EF4-FFF2-40B4-BE49-F238E27FC236}">
                <a16:creationId xmlns:a16="http://schemas.microsoft.com/office/drawing/2014/main" id="{4B5D2BF9-3439-B840-00E6-6DC4D9D36E28}"/>
              </a:ext>
            </a:extLst>
          </p:cNvPr>
          <p:cNvSpPr txBox="1">
            <a:spLocks/>
          </p:cNvSpPr>
          <p:nvPr/>
        </p:nvSpPr>
        <p:spPr>
          <a:xfrm>
            <a:off x="8097304" y="6381257"/>
            <a:ext cx="2808821"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accent1"/>
                </a:solidFill>
              </a:rPr>
              <a:t>https://doi.org/10.1007/s12094-026-04240-9</a:t>
            </a:r>
            <a:endParaRPr lang="en-GB" sz="1000" dirty="0">
              <a:solidFill>
                <a:schemeClr val="accent1"/>
              </a:solidFill>
            </a:endParaRPr>
          </a:p>
        </p:txBody>
      </p:sp>
    </p:spTree>
    <p:extLst>
      <p:ext uri="{BB962C8B-B14F-4D97-AF65-F5344CB8AC3E}">
        <p14:creationId xmlns:p14="http://schemas.microsoft.com/office/powerpoint/2010/main" val="3246319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126471-6F3B-9854-D1AF-F722FF090EAC}"/>
              </a:ext>
            </a:extLst>
          </p:cNvPr>
          <p:cNvSpPr>
            <a:spLocks noGrp="1"/>
          </p:cNvSpPr>
          <p:nvPr>
            <p:ph type="title"/>
          </p:nvPr>
        </p:nvSpPr>
        <p:spPr>
          <a:xfrm>
            <a:off x="1021080" y="112712"/>
            <a:ext cx="8009144" cy="747714"/>
          </a:xfrm>
        </p:spPr>
        <p:txBody>
          <a:bodyPr anchor="ctr"/>
          <a:lstStyle/>
          <a:p>
            <a:r>
              <a:rPr lang="en-GB" dirty="0"/>
              <a:t>Treatment of </a:t>
            </a:r>
            <a:r>
              <a:rPr lang="en-GB" dirty="0">
                <a:solidFill>
                  <a:schemeClr val="accent3"/>
                </a:solidFill>
              </a:rPr>
              <a:t>Localized Disease</a:t>
            </a:r>
            <a:endParaRPr lang="en-GB" dirty="0"/>
          </a:p>
        </p:txBody>
      </p:sp>
      <p:graphicFrame>
        <p:nvGraphicFramePr>
          <p:cNvPr id="4" name="Tabla 3">
            <a:extLst>
              <a:ext uri="{FF2B5EF4-FFF2-40B4-BE49-F238E27FC236}">
                <a16:creationId xmlns:a16="http://schemas.microsoft.com/office/drawing/2014/main" id="{1BE7399A-6D51-DE4D-823A-0A4C5CFCC56A}"/>
              </a:ext>
            </a:extLst>
          </p:cNvPr>
          <p:cNvGraphicFramePr>
            <a:graphicFrameLocks noGrp="1"/>
          </p:cNvGraphicFramePr>
          <p:nvPr>
            <p:extLst>
              <p:ext uri="{D42A27DB-BD31-4B8C-83A1-F6EECF244321}">
                <p14:modId xmlns:p14="http://schemas.microsoft.com/office/powerpoint/2010/main" val="3022693814"/>
              </p:ext>
            </p:extLst>
          </p:nvPr>
        </p:nvGraphicFramePr>
        <p:xfrm>
          <a:off x="946834" y="1048511"/>
          <a:ext cx="10413158" cy="4913377"/>
        </p:xfrm>
        <a:graphic>
          <a:graphicData uri="http://schemas.openxmlformats.org/drawingml/2006/table">
            <a:tbl>
              <a:tblPr firstRow="1" firstCol="1" bandRow="1">
                <a:effectLst/>
              </a:tblPr>
              <a:tblGrid>
                <a:gridCol w="9504326">
                  <a:extLst>
                    <a:ext uri="{9D8B030D-6E8A-4147-A177-3AD203B41FA5}">
                      <a16:colId xmlns:a16="http://schemas.microsoft.com/office/drawing/2014/main" val="2956083237"/>
                    </a:ext>
                  </a:extLst>
                </a:gridCol>
                <a:gridCol w="908832">
                  <a:extLst>
                    <a:ext uri="{9D8B030D-6E8A-4147-A177-3AD203B41FA5}">
                      <a16:colId xmlns:a16="http://schemas.microsoft.com/office/drawing/2014/main" val="3454688849"/>
                    </a:ext>
                  </a:extLst>
                </a:gridCol>
              </a:tblGrid>
              <a:tr h="578331">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auto" hangingPunct="1">
                        <a:lnSpc>
                          <a:spcPct val="107000"/>
                        </a:lnSpc>
                        <a:spcBef>
                          <a:spcPts val="0"/>
                        </a:spcBef>
                        <a:spcAft>
                          <a:spcPts val="300"/>
                        </a:spcAft>
                        <a:buFontTx/>
                        <a:buNone/>
                      </a:pPr>
                      <a:r>
                        <a:rPr lang="en-US" sz="1800" b="1" i="0" u="none" strike="noStrike" kern="100" cap="none" spc="0" normalizeH="0" baseline="0">
                          <a:solidFill>
                            <a:schemeClr val="bg1">
                              <a:lumMod val="100000"/>
                            </a:schemeClr>
                          </a:solidFill>
                          <a:effectLst/>
                          <a:latin typeface="Arial" panose="020B0604020202020204" pitchFamily="34" charset="0"/>
                          <a:ea typeface="+mn-ea"/>
                          <a:cs typeface="+mn-cs"/>
                          <a:sym typeface=""/>
                        </a:rPr>
                        <a:t>Management of Local Disease (Stages I-II)</a:t>
                      </a:r>
                      <a:endParaRPr lang="en-GB" sz="1800" b="1" i="0" u="none" strike="noStrike" kern="100" cap="none" spc="0" normalizeH="0" baseline="0">
                        <a:solidFill>
                          <a:schemeClr val="bg1">
                            <a:lumMod val="100000"/>
                          </a:schemeClr>
                        </a:solidFill>
                        <a:effectLst/>
                        <a:latin typeface="Arial" panose="020B0604020202020204" pitchFamily="34" charset="0"/>
                        <a:ea typeface="+mn-ea"/>
                        <a:cs typeface="+mn-cs"/>
                        <a:sym typeface=""/>
                      </a:endParaRPr>
                    </a:p>
                  </a:txBody>
                  <a:tcPr marL="68580" marR="68580" marT="0" marB="0" anchor="ctr">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66"/>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auto" latinLnBrk="0" hangingPunct="1">
                        <a:lnSpc>
                          <a:spcPct val="107000"/>
                        </a:lnSpc>
                        <a:spcBef>
                          <a:spcPts val="0"/>
                        </a:spcBef>
                        <a:spcAft>
                          <a:spcPts val="300"/>
                        </a:spcAft>
                        <a:buClrTx/>
                        <a:buSzTx/>
                        <a:buFontTx/>
                        <a:buNone/>
                        <a:tabLst/>
                        <a:defRPr/>
                      </a:pPr>
                      <a:r>
                        <a:rPr lang="en-US" sz="1600" b="1" i="0" u="none" strike="noStrike" kern="100" cap="none" spc="0" normalizeH="0" baseline="0">
                          <a:solidFill>
                            <a:schemeClr val="bg1">
                              <a:lumMod val="100000"/>
                            </a:schemeClr>
                          </a:solidFill>
                          <a:effectLst/>
                          <a:latin typeface="Arial" panose="020B0604020202020204" pitchFamily="34" charset="0"/>
                          <a:ea typeface="+mn-ea"/>
                          <a:cs typeface="+mn-cs"/>
                          <a:sym typeface=""/>
                        </a:rPr>
                        <a:t>LE, GoR </a:t>
                      </a:r>
                      <a:endParaRPr lang="en-GB" sz="1600" b="1" i="0" u="none" strike="noStrike" kern="100" cap="none" spc="0" normalizeH="0" baseline="0">
                        <a:solidFill>
                          <a:schemeClr val="bg1">
                            <a:lumMod val="100000"/>
                          </a:schemeClr>
                        </a:solidFill>
                        <a:effectLst/>
                        <a:latin typeface="Arial" panose="020B0604020202020204" pitchFamily="34" charset="0"/>
                        <a:ea typeface="+mn-ea"/>
                        <a:cs typeface="+mn-cs"/>
                        <a:sym typeface=""/>
                      </a:endParaRPr>
                    </a:p>
                  </a:txBody>
                  <a:tcPr marL="68580" marR="68580" marT="0" marB="0" anchor="ctr">
                    <a:lnL>
                      <a:noFill/>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66"/>
                    </a:solidFill>
                  </a:tcPr>
                </a:tc>
                <a:extLst>
                  <a:ext uri="{0D108BD9-81ED-4DB2-BD59-A6C34878D82A}">
                    <a16:rowId xmlns:a16="http://schemas.microsoft.com/office/drawing/2014/main" val="1511312226"/>
                  </a:ext>
                </a:extLst>
              </a:tr>
              <a:tr h="1222316">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auto" latinLnBrk="0" hangingPunct="1">
                        <a:lnSpc>
                          <a:spcPct val="107000"/>
                        </a:lnSpc>
                        <a:spcBef>
                          <a:spcPts val="0"/>
                        </a:spcBef>
                        <a:spcAft>
                          <a:spcPts val="300"/>
                        </a:spcAft>
                        <a:buClrTx/>
                        <a:buSzTx/>
                        <a:buFontTx/>
                        <a:buNone/>
                        <a:tabLst/>
                        <a:defRPr/>
                      </a:pPr>
                      <a:r>
                        <a:rPr lang="en-US" sz="1600" kern="1200" dirty="0">
                          <a:solidFill>
                            <a:schemeClr val="tx1"/>
                          </a:solidFill>
                          <a:effectLst/>
                          <a:latin typeface="Arial" panose="020B0604020202020204"/>
                          <a:ea typeface="+mn-ea"/>
                          <a:cs typeface="+mn-cs"/>
                        </a:rPr>
                        <a:t>In </a:t>
                      </a:r>
                      <a:r>
                        <a:rPr lang="en-US" sz="1600" kern="1200" dirty="0">
                          <a:solidFill>
                            <a:schemeClr val="accent3"/>
                          </a:solidFill>
                          <a:effectLst/>
                          <a:latin typeface="Arial" panose="020B0604020202020204"/>
                          <a:ea typeface="+mn-ea"/>
                          <a:cs typeface="+mn-cs"/>
                        </a:rPr>
                        <a:t>glottic larynx carcinomas </a:t>
                      </a:r>
                      <a:r>
                        <a:rPr lang="en-US" sz="1600" kern="1200" dirty="0">
                          <a:solidFill>
                            <a:schemeClr val="tx1"/>
                          </a:solidFill>
                          <a:effectLst/>
                          <a:latin typeface="Arial" panose="020B0604020202020204"/>
                          <a:ea typeface="+mn-ea"/>
                          <a:cs typeface="+mn-cs"/>
                        </a:rPr>
                        <a:t>there is no clear OS difference between </a:t>
                      </a:r>
                      <a:r>
                        <a:rPr lang="en-US" sz="1600" kern="1200" dirty="0">
                          <a:solidFill>
                            <a:schemeClr val="accent5"/>
                          </a:solidFill>
                          <a:effectLst/>
                          <a:latin typeface="Arial" panose="020B0604020202020204"/>
                          <a:ea typeface="+mn-ea"/>
                          <a:cs typeface="+mn-cs"/>
                        </a:rPr>
                        <a:t>TLM and RT</a:t>
                      </a:r>
                      <a:r>
                        <a:rPr lang="en-US" sz="1600" kern="1200" dirty="0">
                          <a:solidFill>
                            <a:schemeClr val="tx1"/>
                          </a:solidFill>
                          <a:effectLst/>
                          <a:latin typeface="Arial" panose="020B0604020202020204"/>
                          <a:ea typeface="+mn-ea"/>
                          <a:cs typeface="+mn-cs"/>
                        </a:rPr>
                        <a:t>. However, there may be a trend in favor </a:t>
                      </a:r>
                      <a:r>
                        <a:rPr lang="en-US" sz="1600" kern="1200">
                          <a:solidFill>
                            <a:schemeClr val="tx1"/>
                          </a:solidFill>
                          <a:effectLst/>
                          <a:latin typeface="Arial" panose="020B0604020202020204"/>
                          <a:ea typeface="+mn-ea"/>
                          <a:cs typeface="+mn-cs"/>
                        </a:rPr>
                        <a:t>of TLM </a:t>
                      </a:r>
                      <a:r>
                        <a:rPr lang="en-US" sz="1600" kern="1200" dirty="0">
                          <a:solidFill>
                            <a:schemeClr val="tx1"/>
                          </a:solidFill>
                          <a:effectLst/>
                          <a:latin typeface="Arial" panose="020B0604020202020204"/>
                          <a:ea typeface="+mn-ea"/>
                          <a:cs typeface="+mn-cs"/>
                        </a:rPr>
                        <a:t>for disease-free survival and OS</a:t>
                      </a:r>
                    </a:p>
                    <a:p>
                      <a:pPr marL="0" marR="0" lvl="0" indent="0" algn="l" defTabSz="914400" rtl="0" eaLnBrk="1" fontAlgn="auto" latinLnBrk="0" hangingPunct="1">
                        <a:lnSpc>
                          <a:spcPct val="107000"/>
                        </a:lnSpc>
                        <a:spcBef>
                          <a:spcPts val="0"/>
                        </a:spcBef>
                        <a:spcAft>
                          <a:spcPts val="300"/>
                        </a:spcAft>
                        <a:buClrTx/>
                        <a:buSzTx/>
                        <a:buFontTx/>
                        <a:buNone/>
                        <a:tabLst/>
                        <a:defRPr/>
                      </a:pPr>
                      <a:r>
                        <a:rPr lang="en-US" sz="1600" kern="1200" dirty="0">
                          <a:solidFill>
                            <a:schemeClr val="tx1"/>
                          </a:solidFill>
                          <a:effectLst/>
                          <a:latin typeface="Arial" panose="020B0604020202020204"/>
                          <a:ea typeface="+mn-ea"/>
                          <a:cs typeface="+mn-cs"/>
                        </a:rPr>
                        <a:t>The same studies suggest a favorable tendency for RT if maintaining voice quality is the objective. These data must be </a:t>
                      </a:r>
                      <a:r>
                        <a:rPr lang="en-US" sz="1600" kern="1200" dirty="0">
                          <a:solidFill>
                            <a:schemeClr val="accent5"/>
                          </a:solidFill>
                          <a:effectLst/>
                          <a:latin typeface="Arial" panose="020B0604020202020204"/>
                          <a:ea typeface="+mn-ea"/>
                          <a:cs typeface="+mn-cs"/>
                        </a:rPr>
                        <a:t>discussed with the patient </a:t>
                      </a:r>
                      <a:r>
                        <a:rPr lang="en-US" sz="1600" kern="1200" dirty="0">
                          <a:solidFill>
                            <a:schemeClr val="tx1"/>
                          </a:solidFill>
                          <a:effectLst/>
                          <a:latin typeface="Arial" panose="020B0604020202020204"/>
                          <a:ea typeface="+mn-ea"/>
                          <a:cs typeface="+mn-cs"/>
                        </a:rPr>
                        <a:t>when choosing a treatment strategy</a:t>
                      </a: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a:solidFill>
                            <a:schemeClr val="tx1"/>
                          </a:solidFill>
                          <a:effectLst/>
                          <a:latin typeface="Arial" panose="020B0604020202020204" pitchFamily="34" charset="0"/>
                          <a:ea typeface="+mn-ea"/>
                          <a:cs typeface="+mn-cs"/>
                          <a:sym typeface=""/>
                        </a:rPr>
                        <a:t>IV, B</a:t>
                      </a:r>
                      <a:endParaRPr lang="en-GB" sz="18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216000" marB="0">
                    <a:lnL w="6350"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4213837"/>
                  </a:ext>
                </a:extLst>
              </a:tr>
              <a:tr h="747482">
                <a:tc>
                  <a:txBody>
                    <a:bodyPr/>
                    <a:lstStyle/>
                    <a:p>
                      <a:pPr marL="0" marR="0" lvl="0" indent="0" algn="l" defTabSz="914400" rtl="0" eaLnBrk="1" fontAlgn="auto" latinLnBrk="0" hangingPunct="1">
                        <a:lnSpc>
                          <a:spcPct val="107000"/>
                        </a:lnSpc>
                        <a:spcBef>
                          <a:spcPts val="0"/>
                        </a:spcBef>
                        <a:spcAft>
                          <a:spcPts val="300"/>
                        </a:spcAft>
                        <a:buClrTx/>
                        <a:buSzTx/>
                        <a:buFontTx/>
                        <a:buNone/>
                        <a:tabLst/>
                        <a:defRPr/>
                      </a:pPr>
                      <a:r>
                        <a:rPr lang="en-US" sz="1600" kern="1200" dirty="0">
                          <a:solidFill>
                            <a:schemeClr val="accent5"/>
                          </a:solidFill>
                          <a:effectLst/>
                          <a:latin typeface="+mn-lt"/>
                          <a:ea typeface="+mn-ea"/>
                          <a:cs typeface="+mn-cs"/>
                        </a:rPr>
                        <a:t>Intensity-Modulated-RT </a:t>
                      </a:r>
                      <a:r>
                        <a:rPr lang="en-US" sz="1600" kern="1200" dirty="0">
                          <a:solidFill>
                            <a:schemeClr val="tx1"/>
                          </a:solidFill>
                          <a:effectLst/>
                          <a:latin typeface="+mn-lt"/>
                          <a:ea typeface="+mn-ea"/>
                          <a:cs typeface="+mn-cs"/>
                        </a:rPr>
                        <a:t>points toward superiority over</a:t>
                      </a:r>
                      <a:r>
                        <a:rPr lang="en-US" sz="1600" kern="1200" dirty="0">
                          <a:solidFill>
                            <a:schemeClr val="accent5"/>
                          </a:solidFill>
                          <a:effectLst/>
                          <a:latin typeface="+mn-lt"/>
                          <a:ea typeface="+mn-ea"/>
                          <a:cs typeface="+mn-cs"/>
                        </a:rPr>
                        <a:t> conventional RT </a:t>
                      </a:r>
                      <a:r>
                        <a:rPr lang="en-US" sz="1600" kern="1200" dirty="0">
                          <a:solidFill>
                            <a:schemeClr val="accent3"/>
                          </a:solidFill>
                          <a:effectLst/>
                          <a:latin typeface="+mn-lt"/>
                          <a:ea typeface="+mn-ea"/>
                          <a:cs typeface="+mn-cs"/>
                        </a:rPr>
                        <a:t>for local and regional control</a:t>
                      </a:r>
                      <a:r>
                        <a:rPr lang="en-US" sz="1600" kern="1200" dirty="0">
                          <a:solidFill>
                            <a:schemeClr val="tx1"/>
                          </a:solidFill>
                          <a:effectLst/>
                          <a:latin typeface="+mn-lt"/>
                          <a:ea typeface="+mn-ea"/>
                          <a:cs typeface="+mn-cs"/>
                        </a:rPr>
                        <a:t>, although the difference is not significant</a:t>
                      </a:r>
                      <a:r>
                        <a:rPr lang="en-GB" sz="1600" kern="1200" baseline="30000" dirty="0">
                          <a:solidFill>
                            <a:schemeClr val="tx1"/>
                          </a:solidFill>
                          <a:effectLst/>
                          <a:latin typeface="+mn-lt"/>
                          <a:ea typeface="+mn-ea"/>
                          <a:cs typeface="+mn-cs"/>
                        </a:rPr>
                        <a:t>1</a:t>
                      </a:r>
                      <a:endParaRPr lang="en-GB" sz="1600" kern="1200" dirty="0">
                        <a:solidFill>
                          <a:schemeClr val="tx1"/>
                        </a:solidFill>
                        <a:effectLst/>
                        <a:latin typeface="+mn-lt"/>
                        <a:ea typeface="+mn-ea"/>
                        <a:cs typeface="+mn-cs"/>
                      </a:endParaRP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a:solidFill>
                            <a:schemeClr val="tx1"/>
                          </a:solidFill>
                          <a:effectLst/>
                          <a:latin typeface="Arial" panose="020B0604020202020204" pitchFamily="34" charset="0"/>
                          <a:ea typeface="+mn-ea"/>
                          <a:cs typeface="+mn-cs"/>
                          <a:sym typeface=""/>
                        </a:rPr>
                        <a:t>II, B</a:t>
                      </a:r>
                      <a:endParaRPr lang="en-GB" sz="18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6350"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5750649"/>
                  </a:ext>
                </a:extLst>
              </a:tr>
              <a:tr h="292648">
                <a:tc>
                  <a:txBody>
                    <a:bodyPr/>
                    <a:lstStyle/>
                    <a:p>
                      <a:pPr>
                        <a:spcAft>
                          <a:spcPts val="300"/>
                        </a:spcAft>
                      </a:pPr>
                      <a:r>
                        <a:rPr lang="en-US" sz="1600" kern="1200" dirty="0">
                          <a:solidFill>
                            <a:schemeClr val="tx1"/>
                          </a:solidFill>
                          <a:effectLst/>
                          <a:latin typeface="+mn-lt"/>
                          <a:ea typeface="+mn-ea"/>
                          <a:cs typeface="+mn-cs"/>
                        </a:rPr>
                        <a:t>In </a:t>
                      </a:r>
                      <a:r>
                        <a:rPr lang="en-US" sz="1600" kern="1200" dirty="0">
                          <a:solidFill>
                            <a:schemeClr val="accent3"/>
                          </a:solidFill>
                          <a:effectLst/>
                          <a:latin typeface="+mn-lt"/>
                          <a:ea typeface="+mn-ea"/>
                          <a:cs typeface="+mn-cs"/>
                        </a:rPr>
                        <a:t>supraglottic larynx cancers</a:t>
                      </a:r>
                      <a:r>
                        <a:rPr lang="en-US" sz="1600" kern="1200" dirty="0">
                          <a:solidFill>
                            <a:schemeClr val="tx1"/>
                          </a:solidFill>
                          <a:effectLst/>
                          <a:latin typeface="+mn-lt"/>
                          <a:ea typeface="+mn-ea"/>
                          <a:cs typeface="+mn-cs"/>
                        </a:rPr>
                        <a:t>, </a:t>
                      </a:r>
                      <a:r>
                        <a:rPr lang="en-US" sz="1600" kern="1200" dirty="0">
                          <a:solidFill>
                            <a:schemeClr val="accent5"/>
                          </a:solidFill>
                          <a:effectLst/>
                          <a:latin typeface="+mn-lt"/>
                          <a:ea typeface="+mn-ea"/>
                          <a:cs typeface="+mn-cs"/>
                        </a:rPr>
                        <a:t>TORS</a:t>
                      </a:r>
                      <a:r>
                        <a:rPr lang="en-US" sz="1600" kern="1200" dirty="0">
                          <a:solidFill>
                            <a:schemeClr val="tx1"/>
                          </a:solidFill>
                          <a:effectLst/>
                          <a:latin typeface="+mn-lt"/>
                          <a:ea typeface="+mn-ea"/>
                          <a:cs typeface="+mn-cs"/>
                        </a:rPr>
                        <a:t> is a safe and effective option and may be superior to </a:t>
                      </a:r>
                      <a:r>
                        <a:rPr lang="en-US" sz="1600" kern="1200" dirty="0">
                          <a:solidFill>
                            <a:schemeClr val="accent5"/>
                          </a:solidFill>
                          <a:effectLst/>
                          <a:latin typeface="+mn-lt"/>
                          <a:ea typeface="+mn-ea"/>
                          <a:cs typeface="+mn-cs"/>
                        </a:rPr>
                        <a:t>TLM</a:t>
                      </a:r>
                      <a:r>
                        <a:rPr lang="en-GB" sz="1600" kern="1200" baseline="30000" dirty="0">
                          <a:solidFill>
                            <a:schemeClr val="tx1"/>
                          </a:solidFill>
                          <a:effectLst/>
                          <a:latin typeface="+mn-lt"/>
                          <a:ea typeface="+mn-ea"/>
                          <a:cs typeface="+mn-cs"/>
                        </a:rPr>
                        <a:t>2</a:t>
                      </a:r>
                      <a:r>
                        <a:rPr lang="en-US" sz="1600" kern="1200" dirty="0">
                          <a:solidFill>
                            <a:schemeClr val="tx1"/>
                          </a:solidFill>
                          <a:effectLst/>
                          <a:latin typeface="+mn-lt"/>
                          <a:ea typeface="+mn-ea"/>
                          <a:cs typeface="+mn-cs"/>
                        </a:rPr>
                        <a:t>; </a:t>
                      </a:r>
                    </a:p>
                  </a:txBody>
                  <a:tcPr marL="68580" marR="68580" marT="0" marB="0">
                    <a:lnL w="12700" cap="flat" cmpd="sng" algn="ctr">
                      <a:solidFill>
                        <a:schemeClr val="accent1"/>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a:solidFill>
                            <a:schemeClr val="tx1"/>
                          </a:solidFill>
                          <a:effectLst/>
                          <a:latin typeface="Arial" panose="020B0604020202020204" pitchFamily="34" charset="0"/>
                          <a:ea typeface="+mn-ea"/>
                          <a:cs typeface="+mn-cs"/>
                          <a:sym typeface=""/>
                        </a:rPr>
                        <a:t>IV, B</a:t>
                      </a:r>
                    </a:p>
                  </a:txBody>
                  <a:tcPr marL="68580" marR="68580" marT="0" marB="0" anchor="ctr">
                    <a:lnL w="6350"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3608575"/>
                  </a:ext>
                </a:extLst>
              </a:tr>
              <a:tr h="585176">
                <a:tc>
                  <a:txBody>
                    <a:bodyPr/>
                    <a:lstStyle/>
                    <a:p>
                      <a:pPr marL="182563" indent="0">
                        <a:spcAft>
                          <a:spcPts val="300"/>
                        </a:spcAft>
                      </a:pPr>
                      <a:r>
                        <a:rPr lang="en-US" sz="1600" kern="1200" dirty="0">
                          <a:solidFill>
                            <a:schemeClr val="tx1"/>
                          </a:solidFill>
                          <a:effectLst/>
                          <a:latin typeface="+mn-lt"/>
                          <a:ea typeface="+mn-ea"/>
                          <a:cs typeface="+mn-cs"/>
                        </a:rPr>
                        <a:t>However, there are no prospective data upon which to base a decision of whether to opt for conservative surgery, open surgery, or RT</a:t>
                      </a:r>
                      <a:endParaRPr lang="en-GB" sz="1600" kern="1200" dirty="0">
                        <a:solidFill>
                          <a:schemeClr val="tx1"/>
                        </a:solidFill>
                        <a:effectLst/>
                        <a:latin typeface="+mn-lt"/>
                        <a:ea typeface="+mn-ea"/>
                        <a:cs typeface="+mn-cs"/>
                      </a:endParaRP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a:solidFill>
                            <a:schemeClr val="tx1"/>
                          </a:solidFill>
                          <a:effectLst/>
                          <a:latin typeface="Arial" panose="020B0604020202020204" pitchFamily="34" charset="0"/>
                          <a:ea typeface="+mn-ea"/>
                          <a:cs typeface="+mn-cs"/>
                          <a:sym typeface=""/>
                        </a:rPr>
                        <a:t>II, B</a:t>
                      </a:r>
                    </a:p>
                  </a:txBody>
                  <a:tcPr marL="68580" marR="68580" marT="0" marB="0" anchor="ctr">
                    <a:lnL w="6350"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5852790"/>
                  </a:ext>
                </a:extLst>
              </a:tr>
              <a:tr h="658368">
                <a:tc>
                  <a:txBody>
                    <a:bodyPr/>
                    <a:lstStyle/>
                    <a:p>
                      <a:pPr>
                        <a:spcAft>
                          <a:spcPts val="300"/>
                        </a:spcAft>
                      </a:pPr>
                      <a:r>
                        <a:rPr lang="en-US" sz="1600" kern="1200" dirty="0">
                          <a:solidFill>
                            <a:schemeClr val="accent5"/>
                          </a:solidFill>
                          <a:effectLst/>
                          <a:latin typeface="+mn-lt"/>
                          <a:ea typeface="+mn-ea"/>
                          <a:cs typeface="+mn-cs"/>
                        </a:rPr>
                        <a:t>END, SLNB, or neck RT </a:t>
                      </a:r>
                      <a:r>
                        <a:rPr lang="en-US" sz="1600" kern="1200" dirty="0">
                          <a:solidFill>
                            <a:schemeClr val="tx1"/>
                          </a:solidFill>
                          <a:effectLst/>
                          <a:latin typeface="+mn-lt"/>
                          <a:ea typeface="+mn-ea"/>
                          <a:cs typeface="+mn-cs"/>
                        </a:rPr>
                        <a:t>(if RT is chosen as primary treatment) is </a:t>
                      </a:r>
                      <a:r>
                        <a:rPr lang="en-US" sz="1400" kern="1200" dirty="0">
                          <a:solidFill>
                            <a:schemeClr val="tx1"/>
                          </a:solidFill>
                          <a:effectLst/>
                          <a:latin typeface="+mn-lt"/>
                          <a:ea typeface="+mn-ea"/>
                          <a:cs typeface="+mn-cs"/>
                        </a:rPr>
                        <a:t>RECOMMENDED</a:t>
                      </a:r>
                      <a:r>
                        <a:rPr lang="en-US" sz="1600" kern="1200" dirty="0">
                          <a:solidFill>
                            <a:schemeClr val="tx1"/>
                          </a:solidFill>
                          <a:effectLst/>
                          <a:latin typeface="+mn-lt"/>
                          <a:ea typeface="+mn-ea"/>
                          <a:cs typeface="+mn-cs"/>
                        </a:rPr>
                        <a:t> for </a:t>
                      </a:r>
                      <a:r>
                        <a:rPr lang="en-US" sz="1600" kern="1200" dirty="0">
                          <a:solidFill>
                            <a:schemeClr val="accent3"/>
                          </a:solidFill>
                          <a:effectLst/>
                          <a:latin typeface="+mn-lt"/>
                          <a:ea typeface="+mn-ea"/>
                          <a:cs typeface="+mn-cs"/>
                        </a:rPr>
                        <a:t>cT1-2N0 with the exception of cT1-2 glottic cancer</a:t>
                      </a:r>
                      <a:r>
                        <a:rPr lang="en-GB" sz="1600" kern="1200" baseline="30000" dirty="0">
                          <a:solidFill>
                            <a:schemeClr val="tx1"/>
                          </a:solidFill>
                          <a:effectLst/>
                          <a:latin typeface="+mn-lt"/>
                          <a:ea typeface="+mn-ea"/>
                          <a:cs typeface="+mn-cs"/>
                        </a:rPr>
                        <a:t>3</a:t>
                      </a:r>
                      <a:endParaRPr lang="en-US" sz="1600" kern="1200" dirty="0">
                        <a:solidFill>
                          <a:schemeClr val="tx1"/>
                        </a:solidFill>
                        <a:effectLst/>
                        <a:latin typeface="+mn-lt"/>
                        <a:ea typeface="+mn-ea"/>
                        <a:cs typeface="+mn-cs"/>
                      </a:endParaRP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7000"/>
                        </a:lnSpc>
                        <a:spcBef>
                          <a:spcPts val="0"/>
                        </a:spcBef>
                        <a:spcAft>
                          <a:spcPts val="300"/>
                        </a:spcAft>
                        <a:buClrTx/>
                        <a:buSzTx/>
                        <a:buFontTx/>
                        <a:buNone/>
                        <a:tabLst/>
                        <a:defRPr/>
                      </a:pPr>
                      <a:r>
                        <a:rPr lang="es-ES" sz="1800" b="0" i="0" u="none" strike="noStrike" kern="100" cap="none" spc="0" normalizeH="0" baseline="0">
                          <a:solidFill>
                            <a:schemeClr val="tx1"/>
                          </a:solidFill>
                          <a:effectLst/>
                          <a:latin typeface="Arial" panose="020B0604020202020204" pitchFamily="34" charset="0"/>
                          <a:ea typeface="+mn-ea"/>
                          <a:cs typeface="+mn-cs"/>
                          <a:sym typeface=""/>
                        </a:rPr>
                        <a:t>I, A</a:t>
                      </a:r>
                      <a:endParaRPr lang="en-GB" sz="18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6350"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06304362"/>
                  </a:ext>
                </a:extLst>
              </a:tr>
              <a:tr h="829056">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1" indent="0" algn="l" defTabSz="914400" rtl="0" eaLnBrk="1" fontAlgn="auto" latinLnBrk="0" hangingPunct="1">
                        <a:lnSpc>
                          <a:spcPct val="107000"/>
                        </a:lnSpc>
                        <a:spcBef>
                          <a:spcPts val="0"/>
                        </a:spcBef>
                        <a:spcAft>
                          <a:spcPts val="300"/>
                        </a:spcAft>
                        <a:buClrTx/>
                        <a:buSzPct val="120000"/>
                        <a:buFont typeface="Wingdings" panose="05000000000000000000" pitchFamily="2" charset="2"/>
                        <a:buNone/>
                        <a:tabLst/>
                        <a:defRPr/>
                      </a:pPr>
                      <a:r>
                        <a:rPr lang="en-US" sz="1600" kern="1200" dirty="0">
                          <a:solidFill>
                            <a:schemeClr val="accent3"/>
                          </a:solidFill>
                          <a:effectLst/>
                          <a:latin typeface="Arial" panose="020B0604020202020204"/>
                          <a:ea typeface="+mn-ea"/>
                          <a:cs typeface="+mn-cs"/>
                        </a:rPr>
                        <a:t>Tumors that arise in or near the midline </a:t>
                      </a:r>
                      <a:r>
                        <a:rPr lang="en-US" sz="1600" kern="1200" dirty="0">
                          <a:solidFill>
                            <a:schemeClr val="tx1"/>
                          </a:solidFill>
                          <a:effectLst/>
                          <a:latin typeface="Arial" panose="020B0604020202020204"/>
                          <a:ea typeface="+mn-ea"/>
                          <a:cs typeface="+mn-cs"/>
                        </a:rPr>
                        <a:t>and tumor sites that frequently have </a:t>
                      </a:r>
                      <a:r>
                        <a:rPr lang="en-US" sz="1600" kern="1200" dirty="0">
                          <a:solidFill>
                            <a:schemeClr val="accent3"/>
                          </a:solidFill>
                          <a:effectLst/>
                          <a:latin typeface="Arial" panose="020B0604020202020204"/>
                          <a:ea typeface="+mn-ea"/>
                          <a:cs typeface="+mn-cs"/>
                        </a:rPr>
                        <a:t>bilateral lymphatic drainage (base of tongue, palate, supraglottic larynx, hypopharynx, deep pre-epiglottic space)</a:t>
                      </a:r>
                      <a:r>
                        <a:rPr lang="en-US" sz="1600" kern="1200" dirty="0">
                          <a:solidFill>
                            <a:schemeClr val="tx1"/>
                          </a:solidFill>
                          <a:effectLst/>
                          <a:latin typeface="Arial" panose="020B0604020202020204"/>
                          <a:ea typeface="+mn-ea"/>
                          <a:cs typeface="+mn-cs"/>
                        </a:rPr>
                        <a:t> </a:t>
                      </a:r>
                      <a:r>
                        <a:rPr lang="en-US" sz="1400" kern="1200" dirty="0">
                          <a:solidFill>
                            <a:schemeClr val="tx1"/>
                          </a:solidFill>
                          <a:effectLst/>
                          <a:latin typeface="Arial" panose="020B0604020202020204"/>
                          <a:ea typeface="+mn-ea"/>
                          <a:cs typeface="+mn-cs"/>
                        </a:rPr>
                        <a:t>SHOULD BE </a:t>
                      </a:r>
                      <a:r>
                        <a:rPr lang="en-US" sz="1600" kern="1200" dirty="0">
                          <a:solidFill>
                            <a:schemeClr val="tx1"/>
                          </a:solidFill>
                          <a:effectLst/>
                          <a:latin typeface="Arial" panose="020B0604020202020204"/>
                          <a:ea typeface="+mn-ea"/>
                          <a:cs typeface="+mn-cs"/>
                        </a:rPr>
                        <a:t>treated with </a:t>
                      </a:r>
                      <a:r>
                        <a:rPr lang="en-US" sz="1600" kern="1200" dirty="0">
                          <a:solidFill>
                            <a:schemeClr val="accent5"/>
                          </a:solidFill>
                          <a:effectLst/>
                          <a:latin typeface="Arial" panose="020B0604020202020204"/>
                          <a:ea typeface="+mn-ea"/>
                          <a:cs typeface="+mn-cs"/>
                        </a:rPr>
                        <a:t>bilateral END or neck RT</a:t>
                      </a:r>
                      <a:endParaRPr lang="en-US" sz="1600" kern="1200" dirty="0">
                        <a:solidFill>
                          <a:schemeClr val="tx1"/>
                        </a:solidFill>
                        <a:effectLst/>
                        <a:latin typeface="Arial" panose="020B0604020202020204"/>
                        <a:ea typeface="+mn-ea"/>
                        <a:cs typeface="+mn-cs"/>
                      </a:endParaRP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auto" hangingPunct="1">
                        <a:lnSpc>
                          <a:spcPct val="107000"/>
                        </a:lnSpc>
                        <a:spcBef>
                          <a:spcPts val="0"/>
                        </a:spcBef>
                        <a:spcAft>
                          <a:spcPts val="300"/>
                        </a:spcAft>
                        <a:buFontTx/>
                        <a:buNone/>
                      </a:pPr>
                      <a:endParaRPr lang="en-GB" sz="1800" b="0" i="0" u="none" strike="noStrike" kern="100" cap="none" spc="0" normalizeH="0" baseline="0" dirty="0">
                        <a:solidFill>
                          <a:schemeClr val="tx1"/>
                        </a:solidFill>
                        <a:effectLst/>
                        <a:latin typeface="Arial" panose="020B0604020202020204" pitchFamily="34" charset="0"/>
                        <a:ea typeface="+mn-ea"/>
                        <a:cs typeface="+mn-cs"/>
                        <a:sym typeface=""/>
                      </a:endParaRPr>
                    </a:p>
                  </a:txBody>
                  <a:tcPr marL="68580" marR="68580" marT="0" marB="0" anchor="ctr">
                    <a:lnL w="6350"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4749261"/>
                  </a:ext>
                </a:extLst>
              </a:tr>
            </a:tbl>
          </a:graphicData>
        </a:graphic>
      </p:graphicFrame>
      <p:sp>
        <p:nvSpPr>
          <p:cNvPr id="10" name="Marcador de número de diapositiva 2">
            <a:extLst>
              <a:ext uri="{FF2B5EF4-FFF2-40B4-BE49-F238E27FC236}">
                <a16:creationId xmlns:a16="http://schemas.microsoft.com/office/drawing/2014/main" id="{3EE40B39-1C15-3160-79BC-09B60C0AB17E}"/>
              </a:ext>
            </a:extLst>
          </p:cNvPr>
          <p:cNvSpPr txBox="1">
            <a:spLocks/>
          </p:cNvSpPr>
          <p:nvPr/>
        </p:nvSpPr>
        <p:spPr>
          <a:xfrm>
            <a:off x="11043921" y="6380710"/>
            <a:ext cx="632143" cy="365125"/>
          </a:xfrm>
          <a:prstGeom prst="rect">
            <a:avLst/>
          </a:prstGeom>
        </p:spPr>
        <p:txBody>
          <a:bodyPr vert="horz" lIns="0" tIns="45720" rIns="0" bIns="45720" rtlCol="0" anchor="ctr"/>
          <a:lstStyle>
            <a:defPPr>
              <a:defRPr lang="en-US"/>
            </a:defPPr>
            <a:lvl1pPr marL="0" algn="l" defTabSz="1218712" rtl="0" eaLnBrk="1" latinLnBrk="0" hangingPunct="1">
              <a:defRPr lang="en-US" sz="2399" kern="1200" smtClean="0">
                <a:solidFill>
                  <a:schemeClr val="accent1"/>
                </a:solidFill>
                <a:latin typeface="+mn-lt"/>
                <a:ea typeface="+mn-ea"/>
                <a:cs typeface="+mn-cs"/>
              </a:defRPr>
            </a:lvl1pPr>
            <a:lvl2pPr marL="609356" algn="l" defTabSz="1218712" rtl="0" eaLnBrk="1" latinLnBrk="0" hangingPunct="1">
              <a:defRPr sz="2399" kern="1200">
                <a:solidFill>
                  <a:schemeClr val="tx1"/>
                </a:solidFill>
                <a:latin typeface="+mn-lt"/>
                <a:ea typeface="+mn-ea"/>
                <a:cs typeface="+mn-cs"/>
              </a:defRPr>
            </a:lvl2pPr>
            <a:lvl3pPr marL="1218712" algn="l" defTabSz="1218712" rtl="0" eaLnBrk="1" latinLnBrk="0" hangingPunct="1">
              <a:defRPr sz="2399" kern="1200">
                <a:solidFill>
                  <a:schemeClr val="tx1"/>
                </a:solidFill>
                <a:latin typeface="+mn-lt"/>
                <a:ea typeface="+mn-ea"/>
                <a:cs typeface="+mn-cs"/>
              </a:defRPr>
            </a:lvl3pPr>
            <a:lvl4pPr marL="1828068" algn="l" defTabSz="1218712" rtl="0" eaLnBrk="1" latinLnBrk="0" hangingPunct="1">
              <a:defRPr sz="2399" kern="1200">
                <a:solidFill>
                  <a:schemeClr val="tx1"/>
                </a:solidFill>
                <a:latin typeface="+mn-lt"/>
                <a:ea typeface="+mn-ea"/>
                <a:cs typeface="+mn-cs"/>
              </a:defRPr>
            </a:lvl4pPr>
            <a:lvl5pPr marL="2437425" algn="l" defTabSz="1218712" rtl="0" eaLnBrk="1" latinLnBrk="0" hangingPunct="1">
              <a:defRPr sz="2399" kern="1200">
                <a:solidFill>
                  <a:schemeClr val="tx1"/>
                </a:solidFill>
                <a:latin typeface="+mn-lt"/>
                <a:ea typeface="+mn-ea"/>
                <a:cs typeface="+mn-cs"/>
              </a:defRPr>
            </a:lvl5pPr>
            <a:lvl6pPr marL="3046781" algn="l" defTabSz="1218712" rtl="0" eaLnBrk="1" latinLnBrk="0" hangingPunct="1">
              <a:defRPr sz="2399" kern="1200">
                <a:solidFill>
                  <a:schemeClr val="tx1"/>
                </a:solidFill>
                <a:latin typeface="+mn-lt"/>
                <a:ea typeface="+mn-ea"/>
                <a:cs typeface="+mn-cs"/>
              </a:defRPr>
            </a:lvl6pPr>
            <a:lvl7pPr marL="3656137" algn="l" defTabSz="1218712" rtl="0" eaLnBrk="1" latinLnBrk="0" hangingPunct="1">
              <a:defRPr sz="2399" kern="1200">
                <a:solidFill>
                  <a:schemeClr val="tx1"/>
                </a:solidFill>
                <a:latin typeface="+mn-lt"/>
                <a:ea typeface="+mn-ea"/>
                <a:cs typeface="+mn-cs"/>
              </a:defRPr>
            </a:lvl7pPr>
            <a:lvl8pPr marL="4265493" algn="l" defTabSz="1218712" rtl="0" eaLnBrk="1" latinLnBrk="0" hangingPunct="1">
              <a:defRPr sz="2399" kern="1200">
                <a:solidFill>
                  <a:schemeClr val="tx1"/>
                </a:solidFill>
                <a:latin typeface="+mn-lt"/>
                <a:ea typeface="+mn-ea"/>
                <a:cs typeface="+mn-cs"/>
              </a:defRPr>
            </a:lvl8pPr>
            <a:lvl9pPr marL="4874849" algn="l" defTabSz="1218712" rtl="0" eaLnBrk="1" latinLnBrk="0" hangingPunct="1">
              <a:defRPr sz="2399" kern="1200">
                <a:solidFill>
                  <a:schemeClr val="tx1"/>
                </a:solidFill>
                <a:latin typeface="+mn-lt"/>
                <a:ea typeface="+mn-ea"/>
                <a:cs typeface="+mn-cs"/>
              </a:defRPr>
            </a:lvl9pPr>
          </a:lstStyle>
          <a:p>
            <a:pPr marL="0" marR="0" lvl="0" indent="0" algn="l" defTabSz="1218712" rtl="0" eaLnBrk="1" fontAlgn="auto" latinLnBrk="0" hangingPunct="1">
              <a:lnSpc>
                <a:spcPct val="100000"/>
              </a:lnSpc>
              <a:spcBef>
                <a:spcPts val="0"/>
              </a:spcBef>
              <a:spcAft>
                <a:spcPts val="0"/>
              </a:spcAft>
              <a:buClrTx/>
              <a:buSzTx/>
              <a:buFontTx/>
              <a:buNone/>
              <a:tabLst/>
              <a:defRPr/>
            </a:pPr>
            <a:fld id="{FC1CF07D-8B3F-4D32-B059-0039CEA46DB1}" type="slidenum">
              <a:rPr kumimoji="0" lang="en-GB" sz="2399" b="0" i="0" u="none" strike="noStrike" kern="1200" cap="none" spc="0" normalizeH="0" baseline="0" noProof="0" smtClean="0">
                <a:ln>
                  <a:noFill/>
                </a:ln>
                <a:solidFill>
                  <a:srgbClr val="006666"/>
                </a:solidFill>
                <a:effectLst/>
                <a:uLnTx/>
                <a:uFillTx/>
                <a:latin typeface="Arial" panose="020B0604020202020204"/>
                <a:ea typeface="+mn-ea"/>
                <a:cs typeface="+mn-cs"/>
              </a:rPr>
              <a:pPr marL="0" marR="0" lvl="0" indent="0" algn="l" defTabSz="1218712" rtl="0" eaLnBrk="1" fontAlgn="auto" latinLnBrk="0" hangingPunct="1">
                <a:lnSpc>
                  <a:spcPct val="100000"/>
                </a:lnSpc>
                <a:spcBef>
                  <a:spcPts val="0"/>
                </a:spcBef>
                <a:spcAft>
                  <a:spcPts val="0"/>
                </a:spcAft>
                <a:buClrTx/>
                <a:buSzTx/>
                <a:buFontTx/>
                <a:buNone/>
                <a:tabLst/>
                <a:defRPr/>
              </a:pPr>
              <a:t>9</a:t>
            </a:fld>
            <a:endParaRPr kumimoji="0" lang="en-GB" sz="2399" b="0" i="0" u="none" strike="noStrike" kern="1200" cap="none" spc="0" normalizeH="0" baseline="0" noProof="0">
              <a:ln>
                <a:noFill/>
              </a:ln>
              <a:solidFill>
                <a:srgbClr val="006666"/>
              </a:solidFill>
              <a:effectLst/>
              <a:uLnTx/>
              <a:uFillTx/>
              <a:latin typeface="Arial" panose="020B0604020202020204"/>
              <a:ea typeface="+mn-ea"/>
              <a:cs typeface="+mn-cs"/>
            </a:endParaRPr>
          </a:p>
        </p:txBody>
      </p:sp>
      <p:sp>
        <p:nvSpPr>
          <p:cNvPr id="11" name="Marcador de texto 3">
            <a:extLst>
              <a:ext uri="{FF2B5EF4-FFF2-40B4-BE49-F238E27FC236}">
                <a16:creationId xmlns:a16="http://schemas.microsoft.com/office/drawing/2014/main" id="{FF1E41EA-3221-4F75-E035-1C8CB0C876BD}"/>
              </a:ext>
            </a:extLst>
          </p:cNvPr>
          <p:cNvSpPr txBox="1">
            <a:spLocks/>
          </p:cNvSpPr>
          <p:nvPr/>
        </p:nvSpPr>
        <p:spPr>
          <a:xfrm>
            <a:off x="344489" y="6434810"/>
            <a:ext cx="7615019" cy="256033"/>
          </a:xfrm>
          <a:prstGeom prst="rect">
            <a:avLst/>
          </a:prstGeom>
        </p:spPr>
        <p:txBody>
          <a:bodyPr vert="horz" lIns="0" tIns="0" rIns="0" bIns="0" rtlCol="0">
            <a:noAutofit/>
          </a:bodyPr>
          <a:lstStyle>
            <a:lvl1pPr marL="0" indent="0" algn="l" defTabSz="685594" rtl="0" eaLnBrk="1" latinLnBrk="0" hangingPunct="1">
              <a:lnSpc>
                <a:spcPct val="90000"/>
              </a:lnSpc>
              <a:spcBef>
                <a:spcPts val="750"/>
              </a:spcBef>
              <a:buFont typeface="Arial" panose="020B0604020202020204" pitchFamily="34" charset="0"/>
              <a:buNone/>
              <a:defRPr sz="750" kern="1200">
                <a:solidFill>
                  <a:schemeClr val="tx2"/>
                </a:solidFill>
                <a:latin typeface="+mn-lt"/>
                <a:ea typeface="+mn-ea"/>
                <a:cs typeface="+mn-cs"/>
              </a:defRPr>
            </a:lvl1pPr>
            <a:lvl2pPr marL="342797"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2pPr>
            <a:lvl3pPr marL="685594"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3pPr>
            <a:lvl4pPr marL="1028391"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4pPr>
            <a:lvl5pPr marL="1371189"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5pPr>
            <a:lvl6pPr marL="1885384"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181"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0978"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3776"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0">
              <a:defRPr/>
            </a:pPr>
            <a:r>
              <a:rPr lang="en-GB" b="1" dirty="0">
                <a:solidFill>
                  <a:schemeClr val="tx1">
                    <a:lumMod val="75000"/>
                    <a:lumOff val="25000"/>
                  </a:schemeClr>
                </a:solidFill>
              </a:rPr>
              <a:t>1. </a:t>
            </a:r>
            <a:r>
              <a:rPr lang="en-GB" dirty="0" err="1">
                <a:solidFill>
                  <a:schemeClr val="tx1">
                    <a:lumMod val="75000"/>
                    <a:lumOff val="25000"/>
                  </a:schemeClr>
                </a:solidFill>
              </a:rPr>
              <a:t>Razavian</a:t>
            </a:r>
            <a:r>
              <a:rPr lang="en-GB" dirty="0">
                <a:solidFill>
                  <a:schemeClr val="tx1">
                    <a:lumMod val="75000"/>
                    <a:lumOff val="25000"/>
                  </a:schemeClr>
                </a:solidFill>
              </a:rPr>
              <a:t> </a:t>
            </a:r>
            <a:r>
              <a:rPr lang="en-GB" dirty="0" err="1">
                <a:solidFill>
                  <a:schemeClr val="tx1">
                    <a:lumMod val="75000"/>
                    <a:lumOff val="25000"/>
                  </a:schemeClr>
                </a:solidFill>
              </a:rPr>
              <a:t>NB,et</a:t>
            </a:r>
            <a:r>
              <a:rPr lang="en-GB" dirty="0">
                <a:solidFill>
                  <a:schemeClr val="tx1">
                    <a:lumMod val="75000"/>
                    <a:lumOff val="25000"/>
                  </a:schemeClr>
                </a:solidFill>
              </a:rPr>
              <a:t> al. Int J </a:t>
            </a:r>
            <a:r>
              <a:rPr lang="en-GB" dirty="0" err="1">
                <a:solidFill>
                  <a:schemeClr val="tx1">
                    <a:lumMod val="75000"/>
                    <a:lumOff val="25000"/>
                  </a:schemeClr>
                </a:solidFill>
              </a:rPr>
              <a:t>Radiat</a:t>
            </a:r>
            <a:r>
              <a:rPr lang="en-GB" dirty="0">
                <a:solidFill>
                  <a:schemeClr val="tx1">
                    <a:lumMod val="75000"/>
                    <a:lumOff val="25000"/>
                  </a:schemeClr>
                </a:solidFill>
              </a:rPr>
              <a:t> Oncol </a:t>
            </a:r>
            <a:r>
              <a:rPr lang="en-GB" dirty="0" err="1">
                <a:solidFill>
                  <a:schemeClr val="tx1">
                    <a:lumMod val="75000"/>
                    <a:lumOff val="25000"/>
                  </a:schemeClr>
                </a:solidFill>
              </a:rPr>
              <a:t>Biol</a:t>
            </a:r>
            <a:r>
              <a:rPr lang="en-GB" dirty="0">
                <a:solidFill>
                  <a:schemeClr val="tx1">
                    <a:lumMod val="75000"/>
                    <a:lumOff val="25000"/>
                  </a:schemeClr>
                </a:solidFill>
              </a:rPr>
              <a:t> Phys. 2023;117:652–63. </a:t>
            </a:r>
            <a:r>
              <a:rPr lang="en-GB" b="1" dirty="0">
                <a:solidFill>
                  <a:schemeClr val="tx1">
                    <a:lumMod val="75000"/>
                    <a:lumOff val="25000"/>
                  </a:schemeClr>
                </a:solidFill>
              </a:rPr>
              <a:t>2.</a:t>
            </a:r>
            <a:r>
              <a:rPr lang="en-GB" dirty="0">
                <a:solidFill>
                  <a:schemeClr val="tx1">
                    <a:lumMod val="75000"/>
                    <a:lumOff val="25000"/>
                  </a:schemeClr>
                </a:solidFill>
              </a:rPr>
              <a:t> Papazian MR, et al. Head Neck. 2023;45:972–82. </a:t>
            </a:r>
            <a:r>
              <a:rPr lang="en-GB" b="1" dirty="0">
                <a:solidFill>
                  <a:schemeClr val="tx1">
                    <a:lumMod val="75000"/>
                    <a:lumOff val="25000"/>
                  </a:schemeClr>
                </a:solidFill>
              </a:rPr>
              <a:t>3.</a:t>
            </a:r>
            <a:r>
              <a:rPr lang="en-GB" dirty="0">
                <a:solidFill>
                  <a:schemeClr val="tx1">
                    <a:lumMod val="75000"/>
                    <a:lumOff val="25000"/>
                  </a:schemeClr>
                </a:solidFill>
              </a:rPr>
              <a:t> Liao LJ, et al. Head Neck. 2016;38:628–34. </a:t>
            </a:r>
            <a:br>
              <a:rPr lang="en-GB" dirty="0">
                <a:solidFill>
                  <a:schemeClr val="tx1">
                    <a:lumMod val="75000"/>
                    <a:lumOff val="25000"/>
                  </a:schemeClr>
                </a:solidFill>
              </a:rPr>
            </a:br>
            <a:r>
              <a:rPr lang="en-GB" dirty="0">
                <a:solidFill>
                  <a:schemeClr val="tx1">
                    <a:lumMod val="75000"/>
                    <a:lumOff val="25000"/>
                  </a:schemeClr>
                </a:solidFill>
              </a:rPr>
              <a:t>LE, level of evidence; </a:t>
            </a:r>
            <a:r>
              <a:rPr lang="en-GB" dirty="0" err="1">
                <a:solidFill>
                  <a:schemeClr val="tx1">
                    <a:lumMod val="75000"/>
                    <a:lumOff val="25000"/>
                  </a:schemeClr>
                </a:solidFill>
              </a:rPr>
              <a:t>GoR</a:t>
            </a:r>
            <a:r>
              <a:rPr lang="en-GB" dirty="0">
                <a:solidFill>
                  <a:schemeClr val="tx1">
                    <a:lumMod val="75000"/>
                    <a:lumOff val="25000"/>
                  </a:schemeClr>
                </a:solidFill>
              </a:rPr>
              <a:t>, grade of recommendation;  DOI: depth of invasion; END: elective neck dissection; TORS: transoral robotic surgery; TLM: transoral laser microsurgery; SLNB: sentinel lymph node biopsy; OS: overall survival..</a:t>
            </a:r>
            <a:endParaRPr kumimoji="0" lang="en-GB" sz="750" b="0" i="0" u="none" strike="noStrike" kern="1200" cap="none" spc="0" normalizeH="0" baseline="0" noProof="0" dirty="0">
              <a:ln>
                <a:noFill/>
              </a:ln>
              <a:solidFill>
                <a:schemeClr val="tx1">
                  <a:lumMod val="75000"/>
                  <a:lumOff val="25000"/>
                </a:schemeClr>
              </a:solidFill>
              <a:effectLst/>
              <a:uLnTx/>
              <a:uFillTx/>
              <a:latin typeface="Arial" panose="020B0604020202020204"/>
              <a:ea typeface="+mn-ea"/>
              <a:cs typeface="+mn-cs"/>
            </a:endParaRPr>
          </a:p>
        </p:txBody>
      </p:sp>
      <p:grpSp>
        <p:nvGrpSpPr>
          <p:cNvPr id="12" name="Grupo 11">
            <a:extLst>
              <a:ext uri="{FF2B5EF4-FFF2-40B4-BE49-F238E27FC236}">
                <a16:creationId xmlns:a16="http://schemas.microsoft.com/office/drawing/2014/main" id="{7FA73EFE-EFBD-FC55-601F-CBD4FFCD9FCF}"/>
              </a:ext>
            </a:extLst>
          </p:cNvPr>
          <p:cNvGrpSpPr/>
          <p:nvPr/>
        </p:nvGrpSpPr>
        <p:grpSpPr>
          <a:xfrm rot="16200000">
            <a:off x="-1907456" y="2942667"/>
            <a:ext cx="4873223" cy="369332"/>
            <a:chOff x="876762" y="5070535"/>
            <a:chExt cx="4873223" cy="369332"/>
          </a:xfrm>
        </p:grpSpPr>
        <p:sp>
          <p:nvSpPr>
            <p:cNvPr id="13" name="Rectángulo 12">
              <a:extLst>
                <a:ext uri="{FF2B5EF4-FFF2-40B4-BE49-F238E27FC236}">
                  <a16:creationId xmlns:a16="http://schemas.microsoft.com/office/drawing/2014/main" id="{A33F859E-D011-D555-E0E6-A6CFB11B2BE7}"/>
                </a:ext>
              </a:extLst>
            </p:cNvPr>
            <p:cNvSpPr/>
            <p:nvPr/>
          </p:nvSpPr>
          <p:spPr>
            <a:xfrm rot="5400000">
              <a:off x="876762" y="5127185"/>
              <a:ext cx="256032" cy="256032"/>
            </a:xfrm>
            <a:prstGeom prst="rect">
              <a:avLst/>
            </a:prstGeom>
            <a:solidFill>
              <a:srgbClr val="FF704C"/>
            </a:solidFill>
            <a:ln w="12700" cap="flat" cmpd="sng" algn="ctr">
              <a:noFill/>
              <a:prstDash val="solid"/>
              <a:miter lim="800000"/>
            </a:ln>
            <a:effectLst/>
          </p:spPr>
          <p:txBody>
            <a:bodyPr rtlCol="0" anchor="ctr"/>
            <a:lstStyle/>
            <a:p>
              <a:pPr marL="0" marR="0" lvl="0" indent="0" algn="ctr" defTabSz="1218712"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4" name="Rectángulo 13">
              <a:extLst>
                <a:ext uri="{FF2B5EF4-FFF2-40B4-BE49-F238E27FC236}">
                  <a16:creationId xmlns:a16="http://schemas.microsoft.com/office/drawing/2014/main" id="{4B12E833-6BF2-6712-DA96-1989353D95B5}"/>
                </a:ext>
              </a:extLst>
            </p:cNvPr>
            <p:cNvSpPr/>
            <p:nvPr/>
          </p:nvSpPr>
          <p:spPr>
            <a:xfrm rot="5400000">
              <a:off x="3364909" y="5127185"/>
              <a:ext cx="256032" cy="256032"/>
            </a:xfrm>
            <a:prstGeom prst="rect">
              <a:avLst/>
            </a:prstGeom>
            <a:solidFill>
              <a:srgbClr val="80B2B2"/>
            </a:solidFill>
            <a:ln w="12700" cap="flat" cmpd="sng" algn="ctr">
              <a:noFill/>
              <a:prstDash val="solid"/>
              <a:miter lim="800000"/>
            </a:ln>
            <a:effectLst/>
          </p:spPr>
          <p:txBody>
            <a:bodyPr rtlCol="0" anchor="ctr"/>
            <a:lstStyle/>
            <a:p>
              <a:pPr marL="0" marR="0" lvl="0" indent="0" algn="ctr" defTabSz="1218712"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5" name="CuadroTexto 14">
              <a:extLst>
                <a:ext uri="{FF2B5EF4-FFF2-40B4-BE49-F238E27FC236}">
                  <a16:creationId xmlns:a16="http://schemas.microsoft.com/office/drawing/2014/main" id="{4F6CEC2B-F025-4A82-B061-BE972A94F507}"/>
                </a:ext>
              </a:extLst>
            </p:cNvPr>
            <p:cNvSpPr txBox="1"/>
            <p:nvPr/>
          </p:nvSpPr>
          <p:spPr>
            <a:xfrm>
              <a:off x="1132794" y="5070535"/>
              <a:ext cx="4617191" cy="369332"/>
            </a:xfrm>
            <a:prstGeom prst="rect">
              <a:avLst/>
            </a:prstGeom>
            <a:noFill/>
          </p:spPr>
          <p:txBody>
            <a:bodyPr wrap="square" rtlCol="0">
              <a:spAutoFit/>
            </a:bodyPr>
            <a:lstStyle/>
            <a:p>
              <a:pPr marL="0" marR="0" lvl="0" indent="0" defTabSz="1218712" eaLnBrk="1" fontAlgn="auto" latinLnBrk="0" hangingPunct="1">
                <a:lnSpc>
                  <a:spcPct val="100000"/>
                </a:lnSpc>
                <a:spcBef>
                  <a:spcPts val="0"/>
                </a:spcBef>
                <a:spcAft>
                  <a:spcPts val="600"/>
                </a:spcAft>
                <a:buClrTx/>
                <a:buSzTx/>
                <a:buFontTx/>
                <a:buNone/>
                <a:tabLst/>
                <a:defRPr/>
              </a:pPr>
              <a:r>
                <a:rPr kumimoji="0" lang="es-ES" b="0" i="0" u="none" strike="noStrike" kern="0" cap="none" spc="0" normalizeH="0" baseline="0" noProof="0">
                  <a:ln>
                    <a:noFill/>
                  </a:ln>
                  <a:solidFill>
                    <a:prstClr val="black"/>
                  </a:solidFill>
                  <a:effectLst/>
                  <a:uLnTx/>
                  <a:uFillTx/>
                </a:rPr>
                <a:t>Candidate patient           Procedure </a:t>
              </a:r>
              <a:endParaRPr kumimoji="0" lang="en-GB" b="0" i="0" u="none" strike="noStrike" kern="0" cap="none" spc="0" normalizeH="0" baseline="0" noProof="0">
                <a:ln>
                  <a:noFill/>
                </a:ln>
                <a:solidFill>
                  <a:prstClr val="black"/>
                </a:solidFill>
                <a:effectLst/>
                <a:uLnTx/>
                <a:uFillTx/>
              </a:endParaRPr>
            </a:p>
          </p:txBody>
        </p:sp>
      </p:grpSp>
      <p:grpSp>
        <p:nvGrpSpPr>
          <p:cNvPr id="5" name="Grupo 4">
            <a:extLst>
              <a:ext uri="{FF2B5EF4-FFF2-40B4-BE49-F238E27FC236}">
                <a16:creationId xmlns:a16="http://schemas.microsoft.com/office/drawing/2014/main" id="{864B15C0-E2EA-248A-60D9-F83CEAF5106D}"/>
              </a:ext>
            </a:extLst>
          </p:cNvPr>
          <p:cNvGrpSpPr/>
          <p:nvPr/>
        </p:nvGrpSpPr>
        <p:grpSpPr>
          <a:xfrm>
            <a:off x="472661" y="167157"/>
            <a:ext cx="528103" cy="528103"/>
            <a:chOff x="-596334" y="3325092"/>
            <a:chExt cx="528103" cy="528103"/>
          </a:xfrm>
        </p:grpSpPr>
        <p:sp>
          <p:nvSpPr>
            <p:cNvPr id="6" name="Elipse 5">
              <a:extLst>
                <a:ext uri="{FF2B5EF4-FFF2-40B4-BE49-F238E27FC236}">
                  <a16:creationId xmlns:a16="http://schemas.microsoft.com/office/drawing/2014/main" id="{6F3CEBCD-D912-505D-0E64-F55B38CA1712}"/>
                </a:ext>
              </a:extLst>
            </p:cNvPr>
            <p:cNvSpPr/>
            <p:nvPr/>
          </p:nvSpPr>
          <p:spPr>
            <a:xfrm>
              <a:off x="-596334" y="3325092"/>
              <a:ext cx="528103" cy="528103"/>
            </a:xfrm>
            <a:prstGeom prst="ellipse">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pic>
          <p:nvPicPr>
            <p:cNvPr id="7" name="Imagen 6">
              <a:extLst>
                <a:ext uri="{FF2B5EF4-FFF2-40B4-BE49-F238E27FC236}">
                  <a16:creationId xmlns:a16="http://schemas.microsoft.com/office/drawing/2014/main" id="{6EFEF0AD-8C09-1EA1-31E2-A78461E9411C}"/>
                </a:ext>
              </a:extLst>
            </p:cNvPr>
            <p:cNvPicPr>
              <a:picLocks noChangeAspect="1"/>
            </p:cNvPicPr>
            <p:nvPr/>
          </p:nvPicPr>
          <p:blipFill>
            <a:blip r:embed="rId2"/>
            <a:stretch>
              <a:fillRect/>
            </a:stretch>
          </p:blipFill>
          <p:spPr>
            <a:xfrm>
              <a:off x="-526434" y="3383115"/>
              <a:ext cx="365818" cy="422409"/>
            </a:xfrm>
            <a:prstGeom prst="rect">
              <a:avLst/>
            </a:prstGeom>
          </p:spPr>
        </p:pic>
      </p:grpSp>
      <p:sp>
        <p:nvSpPr>
          <p:cNvPr id="3" name="Marcador de fecha 3">
            <a:extLst>
              <a:ext uri="{FF2B5EF4-FFF2-40B4-BE49-F238E27FC236}">
                <a16:creationId xmlns:a16="http://schemas.microsoft.com/office/drawing/2014/main" id="{172FB9BC-B2D0-970C-39E3-0FA12D3FD852}"/>
              </a:ext>
            </a:extLst>
          </p:cNvPr>
          <p:cNvSpPr txBox="1">
            <a:spLocks/>
          </p:cNvSpPr>
          <p:nvPr/>
        </p:nvSpPr>
        <p:spPr>
          <a:xfrm>
            <a:off x="8097304" y="6381257"/>
            <a:ext cx="2808821"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accent1"/>
                </a:solidFill>
              </a:rPr>
              <a:t>https://doi.org/10.1007/s12094-026-04240-9</a:t>
            </a:r>
            <a:endParaRPr lang="en-GB" sz="1000" dirty="0">
              <a:solidFill>
                <a:schemeClr val="accent1"/>
              </a:solidFill>
            </a:endParaRPr>
          </a:p>
        </p:txBody>
      </p:sp>
    </p:spTree>
    <p:extLst>
      <p:ext uri="{BB962C8B-B14F-4D97-AF65-F5344CB8AC3E}">
        <p14:creationId xmlns:p14="http://schemas.microsoft.com/office/powerpoint/2010/main" val="3394739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23AB4ED-F4CD-1DF6-7E14-105233E2A04B}"/>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34F34EAF-195B-2889-CB76-23FA3962EB48}"/>
              </a:ext>
            </a:extLst>
          </p:cNvPr>
          <p:cNvPicPr/>
          <p:nvPr/>
        </p:nvPicPr>
        <p:blipFill>
          <a:blip r:embed="rId2"/>
          <a:stretch>
            <a:fillRect/>
          </a:stretch>
        </p:blipFill>
        <p:spPr>
          <a:xfrm>
            <a:off x="10582548" y="6631874"/>
            <a:ext cx="1481103" cy="199346"/>
          </a:xfrm>
          <a:prstGeom prst="rect">
            <a:avLst/>
          </a:prstGeom>
        </p:spPr>
      </p:pic>
      <p:grpSp>
        <p:nvGrpSpPr>
          <p:cNvPr id="5" name="Grupo 4">
            <a:extLst>
              <a:ext uri="{FF2B5EF4-FFF2-40B4-BE49-F238E27FC236}">
                <a16:creationId xmlns:a16="http://schemas.microsoft.com/office/drawing/2014/main" id="{C8BA5D22-2461-C440-1CF4-5347D64A239B}"/>
              </a:ext>
            </a:extLst>
          </p:cNvPr>
          <p:cNvGrpSpPr/>
          <p:nvPr/>
        </p:nvGrpSpPr>
        <p:grpSpPr>
          <a:xfrm>
            <a:off x="119051" y="327622"/>
            <a:ext cx="11869749" cy="5912504"/>
            <a:chOff x="119051" y="327622"/>
            <a:chExt cx="11869749" cy="5912504"/>
          </a:xfrm>
        </p:grpSpPr>
        <p:sp>
          <p:nvSpPr>
            <p:cNvPr id="49" name="Rectángulo 48">
              <a:extLst>
                <a:ext uri="{FF2B5EF4-FFF2-40B4-BE49-F238E27FC236}">
                  <a16:creationId xmlns:a16="http://schemas.microsoft.com/office/drawing/2014/main" id="{4E21AD94-7CC4-9853-AEC1-DCC762B8ABA0}"/>
                </a:ext>
              </a:extLst>
            </p:cNvPr>
            <p:cNvSpPr/>
            <p:nvPr/>
          </p:nvSpPr>
          <p:spPr>
            <a:xfrm>
              <a:off x="9964967" y="3933970"/>
              <a:ext cx="2023823" cy="982675"/>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Radiotherapy alone</a:t>
              </a:r>
            </a:p>
          </p:txBody>
        </p:sp>
        <p:cxnSp>
          <p:nvCxnSpPr>
            <p:cNvPr id="88" name="Conector recto de flecha 87">
              <a:extLst>
                <a:ext uri="{FF2B5EF4-FFF2-40B4-BE49-F238E27FC236}">
                  <a16:creationId xmlns:a16="http://schemas.microsoft.com/office/drawing/2014/main" id="{FC7A4327-14F5-4455-CBC7-EEE9CF31F59B}"/>
                </a:ext>
              </a:extLst>
            </p:cNvPr>
            <p:cNvCxnSpPr>
              <a:cxnSpLocks/>
            </p:cNvCxnSpPr>
            <p:nvPr/>
          </p:nvCxnSpPr>
          <p:spPr>
            <a:xfrm>
              <a:off x="10988314" y="3489311"/>
              <a:ext cx="0" cy="448233"/>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56" name="Conector recto de flecha 55">
              <a:extLst>
                <a:ext uri="{FF2B5EF4-FFF2-40B4-BE49-F238E27FC236}">
                  <a16:creationId xmlns:a16="http://schemas.microsoft.com/office/drawing/2014/main" id="{5CAE66AC-22F9-9D21-6B39-53B9316B5EDF}"/>
                </a:ext>
              </a:extLst>
            </p:cNvPr>
            <p:cNvCxnSpPr>
              <a:cxnSpLocks/>
            </p:cNvCxnSpPr>
            <p:nvPr/>
          </p:nvCxnSpPr>
          <p:spPr>
            <a:xfrm>
              <a:off x="6442479" y="3489311"/>
              <a:ext cx="0" cy="448233"/>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31" name="Conector recto de flecha 30">
              <a:extLst>
                <a:ext uri="{FF2B5EF4-FFF2-40B4-BE49-F238E27FC236}">
                  <a16:creationId xmlns:a16="http://schemas.microsoft.com/office/drawing/2014/main" id="{4FF7DA69-A5A6-C36B-CB7C-3819327FA05F}"/>
                </a:ext>
              </a:extLst>
            </p:cNvPr>
            <p:cNvCxnSpPr>
              <a:cxnSpLocks/>
            </p:cNvCxnSpPr>
            <p:nvPr/>
          </p:nvCxnSpPr>
          <p:spPr>
            <a:xfrm>
              <a:off x="4360184" y="3748626"/>
              <a:ext cx="0" cy="188918"/>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68" name="Conector recto de flecha 67">
              <a:extLst>
                <a:ext uri="{FF2B5EF4-FFF2-40B4-BE49-F238E27FC236}">
                  <a16:creationId xmlns:a16="http://schemas.microsoft.com/office/drawing/2014/main" id="{522CDDA9-DE78-22BA-89AE-63401C09BAAC}"/>
                </a:ext>
              </a:extLst>
            </p:cNvPr>
            <p:cNvCxnSpPr>
              <a:cxnSpLocks/>
            </p:cNvCxnSpPr>
            <p:nvPr/>
          </p:nvCxnSpPr>
          <p:spPr>
            <a:xfrm>
              <a:off x="8555629" y="3489311"/>
              <a:ext cx="0" cy="448233"/>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38" name="Conector recto de flecha 37">
              <a:extLst>
                <a:ext uri="{FF2B5EF4-FFF2-40B4-BE49-F238E27FC236}">
                  <a16:creationId xmlns:a16="http://schemas.microsoft.com/office/drawing/2014/main" id="{34F9D6B1-E7AF-323B-E9A9-FF891615ABEE}"/>
                </a:ext>
              </a:extLst>
            </p:cNvPr>
            <p:cNvCxnSpPr>
              <a:cxnSpLocks/>
            </p:cNvCxnSpPr>
            <p:nvPr/>
          </p:nvCxnSpPr>
          <p:spPr>
            <a:xfrm>
              <a:off x="2855913" y="4799785"/>
              <a:ext cx="0" cy="735729"/>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40" name="Conector recto de flecha 39">
              <a:extLst>
                <a:ext uri="{FF2B5EF4-FFF2-40B4-BE49-F238E27FC236}">
                  <a16:creationId xmlns:a16="http://schemas.microsoft.com/office/drawing/2014/main" id="{922468E9-E6F8-0722-C76E-108CBA9B1B7E}"/>
                </a:ext>
              </a:extLst>
            </p:cNvPr>
            <p:cNvCxnSpPr>
              <a:cxnSpLocks/>
            </p:cNvCxnSpPr>
            <p:nvPr/>
          </p:nvCxnSpPr>
          <p:spPr>
            <a:xfrm>
              <a:off x="4360546" y="4812485"/>
              <a:ext cx="0" cy="723029"/>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69" name="Conector recto 68">
              <a:extLst>
                <a:ext uri="{FF2B5EF4-FFF2-40B4-BE49-F238E27FC236}">
                  <a16:creationId xmlns:a16="http://schemas.microsoft.com/office/drawing/2014/main" id="{9E0E3047-DCBB-1E43-9230-F4351CD94794}"/>
                </a:ext>
              </a:extLst>
            </p:cNvPr>
            <p:cNvCxnSpPr>
              <a:cxnSpLocks/>
            </p:cNvCxnSpPr>
            <p:nvPr/>
          </p:nvCxnSpPr>
          <p:spPr>
            <a:xfrm>
              <a:off x="8557816" y="4874640"/>
              <a:ext cx="0" cy="416551"/>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63" name="Conector recto 62">
              <a:extLst>
                <a:ext uri="{FF2B5EF4-FFF2-40B4-BE49-F238E27FC236}">
                  <a16:creationId xmlns:a16="http://schemas.microsoft.com/office/drawing/2014/main" id="{0033CBF8-3095-1865-D90C-7A07F4CE2F93}"/>
                </a:ext>
              </a:extLst>
            </p:cNvPr>
            <p:cNvCxnSpPr>
              <a:cxnSpLocks/>
            </p:cNvCxnSpPr>
            <p:nvPr/>
          </p:nvCxnSpPr>
          <p:spPr>
            <a:xfrm>
              <a:off x="6096000" y="4874640"/>
              <a:ext cx="0" cy="416551"/>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43" name="Conector recto 42">
              <a:extLst>
                <a:ext uri="{FF2B5EF4-FFF2-40B4-BE49-F238E27FC236}">
                  <a16:creationId xmlns:a16="http://schemas.microsoft.com/office/drawing/2014/main" id="{8F0DFE28-C2FE-A383-C5BB-D12B4E77FAA9}"/>
                </a:ext>
              </a:extLst>
            </p:cNvPr>
            <p:cNvCxnSpPr>
              <a:cxnSpLocks/>
            </p:cNvCxnSpPr>
            <p:nvPr/>
          </p:nvCxnSpPr>
          <p:spPr>
            <a:xfrm>
              <a:off x="8555629" y="1960889"/>
              <a:ext cx="0" cy="416551"/>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30" name="Conector recto 29">
              <a:extLst>
                <a:ext uri="{FF2B5EF4-FFF2-40B4-BE49-F238E27FC236}">
                  <a16:creationId xmlns:a16="http://schemas.microsoft.com/office/drawing/2014/main" id="{3BDD0580-18C2-BB23-25F5-7D9DD1FAAE75}"/>
                </a:ext>
              </a:extLst>
            </p:cNvPr>
            <p:cNvCxnSpPr>
              <a:cxnSpLocks/>
            </p:cNvCxnSpPr>
            <p:nvPr/>
          </p:nvCxnSpPr>
          <p:spPr>
            <a:xfrm>
              <a:off x="3623584" y="3336969"/>
              <a:ext cx="0" cy="416551"/>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sp>
          <p:nvSpPr>
            <p:cNvPr id="8" name="Rectángulo 7">
              <a:extLst>
                <a:ext uri="{FF2B5EF4-FFF2-40B4-BE49-F238E27FC236}">
                  <a16:creationId xmlns:a16="http://schemas.microsoft.com/office/drawing/2014/main" id="{6F471FC8-3CED-D058-3C3E-9C05AC57C0C8}"/>
                </a:ext>
              </a:extLst>
            </p:cNvPr>
            <p:cNvSpPr/>
            <p:nvPr/>
          </p:nvSpPr>
          <p:spPr>
            <a:xfrm>
              <a:off x="2533416" y="2625751"/>
              <a:ext cx="2094345" cy="1030709"/>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Adjuvant therapy</a:t>
              </a:r>
            </a:p>
          </p:txBody>
        </p:sp>
        <p:cxnSp>
          <p:nvCxnSpPr>
            <p:cNvPr id="6" name="Conector recto 5">
              <a:extLst>
                <a:ext uri="{FF2B5EF4-FFF2-40B4-BE49-F238E27FC236}">
                  <a16:creationId xmlns:a16="http://schemas.microsoft.com/office/drawing/2014/main" id="{6739C459-B0C5-6C5B-8636-C44A46802B59}"/>
                </a:ext>
              </a:extLst>
            </p:cNvPr>
            <p:cNvCxnSpPr>
              <a:cxnSpLocks/>
            </p:cNvCxnSpPr>
            <p:nvPr/>
          </p:nvCxnSpPr>
          <p:spPr>
            <a:xfrm>
              <a:off x="2397919" y="1960889"/>
              <a:ext cx="0" cy="416551"/>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sp>
          <p:nvSpPr>
            <p:cNvPr id="12" name="CuadroTexto 11">
              <a:extLst>
                <a:ext uri="{FF2B5EF4-FFF2-40B4-BE49-F238E27FC236}">
                  <a16:creationId xmlns:a16="http://schemas.microsoft.com/office/drawing/2014/main" id="{B395B747-4E61-CE25-F1B1-3AB654056E5C}"/>
                </a:ext>
              </a:extLst>
            </p:cNvPr>
            <p:cNvSpPr txBox="1"/>
            <p:nvPr/>
          </p:nvSpPr>
          <p:spPr>
            <a:xfrm>
              <a:off x="128349" y="857947"/>
              <a:ext cx="11860449" cy="330773"/>
            </a:xfrm>
            <a:prstGeom prst="rect">
              <a:avLst/>
            </a:prstGeom>
            <a:solidFill>
              <a:srgbClr val="FFC3AF"/>
            </a:solid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prstClr val="black">
                      <a:lumMod val="75000"/>
                      <a:lumOff val="25000"/>
                    </a:prstClr>
                  </a:solidFill>
                  <a:latin typeface="Arial" panose="020B0604020202020204" pitchFamily="34" charset="0"/>
                  <a:cs typeface="Arial" panose="020B0604020202020204" pitchFamily="34" charset="0"/>
                </a:rPr>
                <a:t>Multidisciplinary tumor board</a:t>
              </a:r>
              <a:endParaRPr kumimoji="0" lang="en-US" sz="1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sp>
          <p:nvSpPr>
            <p:cNvPr id="14" name="Rectángulo 13">
              <a:extLst>
                <a:ext uri="{FF2B5EF4-FFF2-40B4-BE49-F238E27FC236}">
                  <a16:creationId xmlns:a16="http://schemas.microsoft.com/office/drawing/2014/main" id="{453905DD-54F6-B71F-2CD7-6DFE375375B0}"/>
                </a:ext>
              </a:extLst>
            </p:cNvPr>
            <p:cNvSpPr/>
            <p:nvPr/>
          </p:nvSpPr>
          <p:spPr>
            <a:xfrm>
              <a:off x="160569" y="1631774"/>
              <a:ext cx="4474930" cy="482193"/>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prstClr val="black">
                      <a:lumMod val="75000"/>
                      <a:lumOff val="25000"/>
                    </a:prstClr>
                  </a:solidFill>
                  <a:latin typeface="Arial" panose="020B0604020202020204" pitchFamily="34" charset="0"/>
                  <a:cs typeface="Arial" panose="020B0604020202020204" pitchFamily="34" charset="0"/>
                </a:rPr>
                <a:t>Surgery-based treatment</a:t>
              </a:r>
            </a:p>
          </p:txBody>
        </p:sp>
        <p:cxnSp>
          <p:nvCxnSpPr>
            <p:cNvPr id="15" name="Conector recto de flecha 14">
              <a:extLst>
                <a:ext uri="{FF2B5EF4-FFF2-40B4-BE49-F238E27FC236}">
                  <a16:creationId xmlns:a16="http://schemas.microsoft.com/office/drawing/2014/main" id="{C2AE5E8E-A7F9-5FD9-EE13-1C5A1A4F55AC}"/>
                </a:ext>
              </a:extLst>
            </p:cNvPr>
            <p:cNvCxnSpPr>
              <a:cxnSpLocks/>
            </p:cNvCxnSpPr>
            <p:nvPr/>
          </p:nvCxnSpPr>
          <p:spPr>
            <a:xfrm>
              <a:off x="2399311" y="1189673"/>
              <a:ext cx="0" cy="448233"/>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33" name="Conector recto de flecha 32">
              <a:extLst>
                <a:ext uri="{FF2B5EF4-FFF2-40B4-BE49-F238E27FC236}">
                  <a16:creationId xmlns:a16="http://schemas.microsoft.com/office/drawing/2014/main" id="{9B2EECCD-B0A6-1967-52F5-D7CDA1A1D995}"/>
                </a:ext>
              </a:extLst>
            </p:cNvPr>
            <p:cNvCxnSpPr>
              <a:cxnSpLocks/>
            </p:cNvCxnSpPr>
            <p:nvPr/>
          </p:nvCxnSpPr>
          <p:spPr>
            <a:xfrm>
              <a:off x="3618822" y="2380615"/>
              <a:ext cx="0" cy="237490"/>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sp>
          <p:nvSpPr>
            <p:cNvPr id="41" name="Rectángulo 40">
              <a:extLst>
                <a:ext uri="{FF2B5EF4-FFF2-40B4-BE49-F238E27FC236}">
                  <a16:creationId xmlns:a16="http://schemas.microsoft.com/office/drawing/2014/main" id="{51335982-AE9C-05D1-4E9E-D3E00B06D234}"/>
                </a:ext>
              </a:extLst>
            </p:cNvPr>
            <p:cNvSpPr/>
            <p:nvPr/>
          </p:nvSpPr>
          <p:spPr>
            <a:xfrm>
              <a:off x="5251033" y="1631774"/>
              <a:ext cx="6737762" cy="482192"/>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prstClr val="black">
                      <a:lumMod val="75000"/>
                      <a:lumOff val="25000"/>
                    </a:prstClr>
                  </a:solidFill>
                  <a:latin typeface="Arial" panose="020B0604020202020204" pitchFamily="34" charset="0"/>
                  <a:cs typeface="Arial" panose="020B0604020202020204" pitchFamily="34" charset="0"/>
                </a:rPr>
                <a:t>Radiotherapy-based treatment</a:t>
              </a:r>
            </a:p>
          </p:txBody>
        </p:sp>
        <p:cxnSp>
          <p:nvCxnSpPr>
            <p:cNvPr id="42" name="Conector recto de flecha 41">
              <a:extLst>
                <a:ext uri="{FF2B5EF4-FFF2-40B4-BE49-F238E27FC236}">
                  <a16:creationId xmlns:a16="http://schemas.microsoft.com/office/drawing/2014/main" id="{3F67671D-F390-81C3-6D10-445097A940D7}"/>
                </a:ext>
              </a:extLst>
            </p:cNvPr>
            <p:cNvCxnSpPr>
              <a:cxnSpLocks/>
            </p:cNvCxnSpPr>
            <p:nvPr/>
          </p:nvCxnSpPr>
          <p:spPr>
            <a:xfrm>
              <a:off x="9780270" y="1189196"/>
              <a:ext cx="0" cy="448233"/>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sp>
          <p:nvSpPr>
            <p:cNvPr id="46" name="CuadroTexto 45">
              <a:extLst>
                <a:ext uri="{FF2B5EF4-FFF2-40B4-BE49-F238E27FC236}">
                  <a16:creationId xmlns:a16="http://schemas.microsoft.com/office/drawing/2014/main" id="{BD3FBE5F-4594-58E4-076B-FF0714F80B13}"/>
                </a:ext>
              </a:extLst>
            </p:cNvPr>
            <p:cNvSpPr txBox="1"/>
            <p:nvPr/>
          </p:nvSpPr>
          <p:spPr>
            <a:xfrm>
              <a:off x="2826777" y="1233528"/>
              <a:ext cx="6492483" cy="246221"/>
            </a:xfrm>
            <a:prstGeom prst="rect">
              <a:avLst/>
            </a:prstGeom>
            <a:noFill/>
          </p:spPr>
          <p:txBody>
            <a:bodyPr wrap="none" rtlCol="0">
              <a:spAutoFit/>
            </a:bodyPr>
            <a:lstStyle/>
            <a:p>
              <a:r>
                <a:rPr lang="en-US" sz="1000" b="1" noProof="0" dirty="0">
                  <a:solidFill>
                    <a:prstClr val="black">
                      <a:lumMod val="75000"/>
                      <a:lumOff val="25000"/>
                    </a:prstClr>
                  </a:solidFill>
                  <a:latin typeface="Arial" panose="020B0604020202020204" pitchFamily="34" charset="0"/>
                  <a:cs typeface="Arial" panose="020B0604020202020204" pitchFamily="34" charset="0"/>
                </a:rPr>
                <a:t>Consider: </a:t>
              </a:r>
              <a:r>
                <a:rPr lang="en-US" sz="1000" noProof="0" dirty="0">
                  <a:solidFill>
                    <a:prstClr val="black">
                      <a:lumMod val="75000"/>
                      <a:lumOff val="25000"/>
                    </a:prstClr>
                  </a:solidFill>
                  <a:latin typeface="Arial" panose="020B0604020202020204" pitchFamily="34" charset="0"/>
                  <a:cs typeface="Arial" panose="020B0604020202020204" pitchFamily="34" charset="0"/>
                </a:rPr>
                <a:t>resectability, ECOG/PS and comorbidities, Functional outcome and prognosis, and patient preference</a:t>
              </a:r>
            </a:p>
          </p:txBody>
        </p:sp>
        <p:sp>
          <p:nvSpPr>
            <p:cNvPr id="3" name="Rectángulo 2">
              <a:extLst>
                <a:ext uri="{FF2B5EF4-FFF2-40B4-BE49-F238E27FC236}">
                  <a16:creationId xmlns:a16="http://schemas.microsoft.com/office/drawing/2014/main" id="{21200893-DA10-114A-43CD-F6C00D8C812D}"/>
                </a:ext>
              </a:extLst>
            </p:cNvPr>
            <p:cNvSpPr/>
            <p:nvPr/>
          </p:nvSpPr>
          <p:spPr>
            <a:xfrm>
              <a:off x="5251034" y="2618105"/>
              <a:ext cx="2162778" cy="1030709"/>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Standard of care</a:t>
              </a:r>
            </a:p>
          </p:txBody>
        </p:sp>
        <p:sp>
          <p:nvSpPr>
            <p:cNvPr id="7" name="Rectángulo 6">
              <a:extLst>
                <a:ext uri="{FF2B5EF4-FFF2-40B4-BE49-F238E27FC236}">
                  <a16:creationId xmlns:a16="http://schemas.microsoft.com/office/drawing/2014/main" id="{22E2A47A-A2A3-290B-D222-2227795DE504}"/>
                </a:ext>
              </a:extLst>
            </p:cNvPr>
            <p:cNvSpPr/>
            <p:nvPr/>
          </p:nvSpPr>
          <p:spPr>
            <a:xfrm>
              <a:off x="160567" y="2618105"/>
              <a:ext cx="2141583" cy="1030709"/>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Follow up</a:t>
              </a:r>
            </a:p>
          </p:txBody>
        </p:sp>
        <p:sp>
          <p:nvSpPr>
            <p:cNvPr id="9" name="Rectángulo 8">
              <a:extLst>
                <a:ext uri="{FF2B5EF4-FFF2-40B4-BE49-F238E27FC236}">
                  <a16:creationId xmlns:a16="http://schemas.microsoft.com/office/drawing/2014/main" id="{62ED36E8-5069-26CE-AD09-E4124B548750}"/>
                </a:ext>
              </a:extLst>
            </p:cNvPr>
            <p:cNvSpPr/>
            <p:nvPr/>
          </p:nvSpPr>
          <p:spPr>
            <a:xfrm>
              <a:off x="7588858" y="2618105"/>
              <a:ext cx="2181929" cy="1030709"/>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High disease burden/Kinetics/</a:t>
              </a:r>
              <a:br>
                <a:rPr lang="en-US" sz="1200" dirty="0">
                  <a:solidFill>
                    <a:prstClr val="black">
                      <a:lumMod val="75000"/>
                      <a:lumOff val="25000"/>
                    </a:prstClr>
                  </a:solidFill>
                  <a:latin typeface="Arial" panose="020B0604020202020204" pitchFamily="34" charset="0"/>
                  <a:cs typeface="Arial" panose="020B0604020202020204" pitchFamily="34" charset="0"/>
                </a:rPr>
              </a:br>
              <a:r>
                <a:rPr lang="en-US" sz="1200" dirty="0">
                  <a:solidFill>
                    <a:prstClr val="black">
                      <a:lumMod val="75000"/>
                      <a:lumOff val="25000"/>
                    </a:prstClr>
                  </a:solidFill>
                  <a:latin typeface="Arial" panose="020B0604020202020204" pitchFamily="34" charset="0"/>
                  <a:cs typeface="Arial" panose="020B0604020202020204" pitchFamily="34" charset="0"/>
                </a:rPr>
                <a:t>Symptomatic Burden/Life-Threatening Symptoms</a:t>
              </a:r>
            </a:p>
            <a:p>
              <a:pPr lvl="0" algn="ctr">
                <a:defRPr/>
              </a:pPr>
              <a:r>
                <a:rPr lang="en-US" sz="900" dirty="0">
                  <a:solidFill>
                    <a:prstClr val="black">
                      <a:lumMod val="75000"/>
                      <a:lumOff val="25000"/>
                    </a:prstClr>
                  </a:solidFill>
                  <a:latin typeface="Arial" panose="020B0604020202020204" pitchFamily="34" charset="0"/>
                  <a:cs typeface="Arial" panose="020B0604020202020204" pitchFamily="34" charset="0"/>
                </a:rPr>
                <a:t>(if ECOG/PS-0-1 and none</a:t>
              </a:r>
              <a:br>
                <a:rPr lang="en-US" sz="900" dirty="0">
                  <a:solidFill>
                    <a:prstClr val="black">
                      <a:lumMod val="75000"/>
                      <a:lumOff val="25000"/>
                    </a:prstClr>
                  </a:solidFill>
                  <a:latin typeface="Arial" panose="020B0604020202020204" pitchFamily="34" charset="0"/>
                  <a:cs typeface="Arial" panose="020B0604020202020204" pitchFamily="34" charset="0"/>
                </a:rPr>
              </a:br>
              <a:r>
                <a:rPr lang="en-US" sz="900" dirty="0">
                  <a:solidFill>
                    <a:prstClr val="black">
                      <a:lumMod val="75000"/>
                      <a:lumOff val="25000"/>
                    </a:prstClr>
                  </a:solidFill>
                  <a:latin typeface="Arial" panose="020B0604020202020204" pitchFamily="34" charset="0"/>
                  <a:cs typeface="Arial" panose="020B0604020202020204" pitchFamily="34" charset="0"/>
                </a:rPr>
                <a:t>or few comorbidities)</a:t>
              </a:r>
            </a:p>
          </p:txBody>
        </p:sp>
        <p:sp>
          <p:nvSpPr>
            <p:cNvPr id="10" name="Rectángulo 9">
              <a:extLst>
                <a:ext uri="{FF2B5EF4-FFF2-40B4-BE49-F238E27FC236}">
                  <a16:creationId xmlns:a16="http://schemas.microsoft.com/office/drawing/2014/main" id="{397B4C95-1E85-4819-6CA5-F67316E68468}"/>
                </a:ext>
              </a:extLst>
            </p:cNvPr>
            <p:cNvSpPr/>
            <p:nvPr/>
          </p:nvSpPr>
          <p:spPr>
            <a:xfrm>
              <a:off x="9964968" y="2618105"/>
              <a:ext cx="2023832" cy="1030709"/>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Unfit for</a:t>
              </a:r>
            </a:p>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systemic therapy</a:t>
              </a:r>
              <a:endParaRPr lang="en-US" sz="1050" dirty="0">
                <a:solidFill>
                  <a:prstClr val="black">
                    <a:lumMod val="75000"/>
                    <a:lumOff val="25000"/>
                  </a:prstClr>
                </a:solidFill>
                <a:latin typeface="Arial" panose="020B0604020202020204" pitchFamily="34" charset="0"/>
                <a:cs typeface="Arial" panose="020B0604020202020204" pitchFamily="34" charset="0"/>
              </a:endParaRPr>
            </a:p>
          </p:txBody>
        </p:sp>
        <p:sp>
          <p:nvSpPr>
            <p:cNvPr id="18" name="Rectángulo 17">
              <a:extLst>
                <a:ext uri="{FF2B5EF4-FFF2-40B4-BE49-F238E27FC236}">
                  <a16:creationId xmlns:a16="http://schemas.microsoft.com/office/drawing/2014/main" id="{25AAE185-98C2-4777-C102-AFB74A51A805}"/>
                </a:ext>
              </a:extLst>
            </p:cNvPr>
            <p:cNvSpPr/>
            <p:nvPr/>
          </p:nvSpPr>
          <p:spPr>
            <a:xfrm>
              <a:off x="3659418" y="3933971"/>
              <a:ext cx="964104" cy="986746"/>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Close/</a:t>
              </a:r>
            </a:p>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Positive margin/</a:t>
              </a:r>
            </a:p>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Extranodal extension</a:t>
              </a:r>
            </a:p>
          </p:txBody>
        </p:sp>
        <p:sp>
          <p:nvSpPr>
            <p:cNvPr id="32" name="Rectángulo 31">
              <a:extLst>
                <a:ext uri="{FF2B5EF4-FFF2-40B4-BE49-F238E27FC236}">
                  <a16:creationId xmlns:a16="http://schemas.microsoft.com/office/drawing/2014/main" id="{6F984A37-83FC-BAEA-5816-111B057697C9}"/>
                </a:ext>
              </a:extLst>
            </p:cNvPr>
            <p:cNvSpPr/>
            <p:nvPr/>
          </p:nvSpPr>
          <p:spPr>
            <a:xfrm>
              <a:off x="2533418" y="3933971"/>
              <a:ext cx="1034011" cy="986746"/>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T3-T4/Nodal disease/</a:t>
              </a:r>
            </a:p>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Minor risk criteria</a:t>
              </a:r>
            </a:p>
          </p:txBody>
        </p:sp>
        <p:sp>
          <p:nvSpPr>
            <p:cNvPr id="47" name="Rectángulo 46">
              <a:extLst>
                <a:ext uri="{FF2B5EF4-FFF2-40B4-BE49-F238E27FC236}">
                  <a16:creationId xmlns:a16="http://schemas.microsoft.com/office/drawing/2014/main" id="{3810B6D3-B333-CF38-EC21-3D41568FB600}"/>
                </a:ext>
              </a:extLst>
            </p:cNvPr>
            <p:cNvSpPr/>
            <p:nvPr/>
          </p:nvSpPr>
          <p:spPr>
            <a:xfrm>
              <a:off x="5251033" y="3942412"/>
              <a:ext cx="2162779" cy="982675"/>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Concurrent therapy</a:t>
              </a:r>
            </a:p>
          </p:txBody>
        </p:sp>
        <p:sp>
          <p:nvSpPr>
            <p:cNvPr id="48" name="Rectángulo 47">
              <a:extLst>
                <a:ext uri="{FF2B5EF4-FFF2-40B4-BE49-F238E27FC236}">
                  <a16:creationId xmlns:a16="http://schemas.microsoft.com/office/drawing/2014/main" id="{FFF194C8-4897-AF68-F7BA-3ADBCB565322}"/>
                </a:ext>
              </a:extLst>
            </p:cNvPr>
            <p:cNvSpPr/>
            <p:nvPr/>
          </p:nvSpPr>
          <p:spPr>
            <a:xfrm>
              <a:off x="7607999" y="3942412"/>
              <a:ext cx="2162779" cy="982675"/>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Sequential therapy</a:t>
              </a:r>
            </a:p>
          </p:txBody>
        </p:sp>
        <p:sp>
          <p:nvSpPr>
            <p:cNvPr id="51" name="Rectángulo 50">
              <a:extLst>
                <a:ext uri="{FF2B5EF4-FFF2-40B4-BE49-F238E27FC236}">
                  <a16:creationId xmlns:a16="http://schemas.microsoft.com/office/drawing/2014/main" id="{E6BE21A6-3908-96ED-2D49-3503F069B02A}"/>
                </a:ext>
              </a:extLst>
            </p:cNvPr>
            <p:cNvSpPr/>
            <p:nvPr/>
          </p:nvSpPr>
          <p:spPr>
            <a:xfrm>
              <a:off x="3659419" y="5538451"/>
              <a:ext cx="964104" cy="701675"/>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CRT</a:t>
              </a:r>
            </a:p>
            <a:p>
              <a:pPr lvl="0" algn="ctr">
                <a:defRPr/>
              </a:pPr>
              <a:r>
                <a:rPr lang="en-US" sz="900" dirty="0">
                  <a:solidFill>
                    <a:prstClr val="black">
                      <a:lumMod val="75000"/>
                      <a:lumOff val="25000"/>
                    </a:prstClr>
                  </a:solidFill>
                  <a:latin typeface="Arial" panose="020B0604020202020204" pitchFamily="34" charset="0"/>
                  <a:cs typeface="Arial" panose="020B0604020202020204" pitchFamily="34" charset="0"/>
                </a:rPr>
                <a:t>High-dose/</a:t>
              </a:r>
              <a:br>
                <a:rPr lang="en-US" sz="900" dirty="0">
                  <a:solidFill>
                    <a:prstClr val="black">
                      <a:lumMod val="75000"/>
                      <a:lumOff val="25000"/>
                    </a:prstClr>
                  </a:solidFill>
                  <a:latin typeface="Arial" panose="020B0604020202020204" pitchFamily="34" charset="0"/>
                  <a:cs typeface="Arial" panose="020B0604020202020204" pitchFamily="34" charset="0"/>
                </a:rPr>
              </a:br>
              <a:r>
                <a:rPr lang="en-US" sz="900" dirty="0">
                  <a:solidFill>
                    <a:prstClr val="black">
                      <a:lumMod val="75000"/>
                      <a:lumOff val="25000"/>
                    </a:prstClr>
                  </a:solidFill>
                  <a:latin typeface="Arial" panose="020B0604020202020204" pitchFamily="34" charset="0"/>
                  <a:cs typeface="Arial" panose="020B0604020202020204" pitchFamily="34" charset="0"/>
                </a:rPr>
                <a:t>Weekly cisplatin</a:t>
              </a:r>
            </a:p>
          </p:txBody>
        </p:sp>
        <p:sp>
          <p:nvSpPr>
            <p:cNvPr id="57" name="Rectángulo 56">
              <a:extLst>
                <a:ext uri="{FF2B5EF4-FFF2-40B4-BE49-F238E27FC236}">
                  <a16:creationId xmlns:a16="http://schemas.microsoft.com/office/drawing/2014/main" id="{D541D810-8FEE-8D06-D84C-2B8E72C52083}"/>
                </a:ext>
              </a:extLst>
            </p:cNvPr>
            <p:cNvSpPr/>
            <p:nvPr/>
          </p:nvSpPr>
          <p:spPr>
            <a:xfrm>
              <a:off x="5247359" y="5538450"/>
              <a:ext cx="955810" cy="701675"/>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CRT</a:t>
              </a:r>
            </a:p>
            <a:p>
              <a:pPr lvl="0" algn="ctr">
                <a:defRPr/>
              </a:pPr>
              <a:r>
                <a:rPr lang="en-US" sz="900">
                  <a:solidFill>
                    <a:prstClr val="black">
                      <a:lumMod val="75000"/>
                      <a:lumOff val="25000"/>
                    </a:prstClr>
                  </a:solidFill>
                  <a:latin typeface="Arial" panose="020B0604020202020204" pitchFamily="34" charset="0"/>
                  <a:cs typeface="Arial" panose="020B0604020202020204" pitchFamily="34" charset="0"/>
                </a:rPr>
                <a:t>High-dose</a:t>
              </a:r>
              <a:endParaRPr lang="en-US" sz="900" dirty="0">
                <a:solidFill>
                  <a:prstClr val="black">
                    <a:lumMod val="75000"/>
                    <a:lumOff val="25000"/>
                  </a:prstClr>
                </a:solidFill>
                <a:latin typeface="Arial" panose="020B0604020202020204" pitchFamily="34" charset="0"/>
                <a:cs typeface="Arial" panose="020B0604020202020204" pitchFamily="34" charset="0"/>
              </a:endParaRPr>
            </a:p>
          </p:txBody>
        </p:sp>
        <p:sp>
          <p:nvSpPr>
            <p:cNvPr id="58" name="Rectángulo 57">
              <a:extLst>
                <a:ext uri="{FF2B5EF4-FFF2-40B4-BE49-F238E27FC236}">
                  <a16:creationId xmlns:a16="http://schemas.microsoft.com/office/drawing/2014/main" id="{CDA189B5-37F0-4004-E33E-6532E71A2DC9}"/>
                </a:ext>
              </a:extLst>
            </p:cNvPr>
            <p:cNvSpPr/>
            <p:nvPr/>
          </p:nvSpPr>
          <p:spPr>
            <a:xfrm>
              <a:off x="7782816" y="5529477"/>
              <a:ext cx="1235828" cy="701675"/>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CRT</a:t>
              </a:r>
            </a:p>
            <a:p>
              <a:pPr lvl="0" algn="ctr">
                <a:defRPr/>
              </a:pPr>
              <a:r>
                <a:rPr lang="en-US" sz="900" dirty="0">
                  <a:solidFill>
                    <a:prstClr val="black">
                      <a:lumMod val="75000"/>
                      <a:lumOff val="25000"/>
                    </a:prstClr>
                  </a:solidFill>
                  <a:latin typeface="Arial" panose="020B0604020202020204" pitchFamily="34" charset="0"/>
                  <a:cs typeface="Arial" panose="020B0604020202020204" pitchFamily="34" charset="0"/>
                </a:rPr>
                <a:t>High-dose</a:t>
              </a:r>
            </a:p>
          </p:txBody>
        </p:sp>
        <p:sp>
          <p:nvSpPr>
            <p:cNvPr id="59" name="Rectángulo 58">
              <a:extLst>
                <a:ext uri="{FF2B5EF4-FFF2-40B4-BE49-F238E27FC236}">
                  <a16:creationId xmlns:a16="http://schemas.microsoft.com/office/drawing/2014/main" id="{3F9C29BB-6669-40DE-77CD-F9EE3EF020CD}"/>
                </a:ext>
              </a:extLst>
            </p:cNvPr>
            <p:cNvSpPr/>
            <p:nvPr/>
          </p:nvSpPr>
          <p:spPr>
            <a:xfrm>
              <a:off x="2533416" y="5538451"/>
              <a:ext cx="1034012" cy="701675"/>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RT</a:t>
              </a:r>
            </a:p>
          </p:txBody>
        </p:sp>
        <p:sp>
          <p:nvSpPr>
            <p:cNvPr id="60" name="Rectángulo 59">
              <a:extLst>
                <a:ext uri="{FF2B5EF4-FFF2-40B4-BE49-F238E27FC236}">
                  <a16:creationId xmlns:a16="http://schemas.microsoft.com/office/drawing/2014/main" id="{1412F7DE-394F-1B36-3A2F-374976A55DDB}"/>
                </a:ext>
              </a:extLst>
            </p:cNvPr>
            <p:cNvSpPr/>
            <p:nvPr/>
          </p:nvSpPr>
          <p:spPr>
            <a:xfrm>
              <a:off x="6645081" y="5529477"/>
              <a:ext cx="918880" cy="701675"/>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err="1">
                  <a:solidFill>
                    <a:prstClr val="black">
                      <a:lumMod val="75000"/>
                      <a:lumOff val="25000"/>
                    </a:prstClr>
                  </a:solidFill>
                  <a:latin typeface="Arial" panose="020B0604020202020204" pitchFamily="34" charset="0"/>
                  <a:cs typeface="Arial" panose="020B0604020202020204" pitchFamily="34" charset="0"/>
                </a:rPr>
                <a:t>BioRT</a:t>
              </a:r>
              <a:endParaRPr lang="en-US" sz="1200" dirty="0">
                <a:solidFill>
                  <a:prstClr val="black">
                    <a:lumMod val="75000"/>
                    <a:lumOff val="25000"/>
                  </a:prstClr>
                </a:solidFill>
                <a:latin typeface="Arial" panose="020B0604020202020204" pitchFamily="34" charset="0"/>
                <a:cs typeface="Arial" panose="020B0604020202020204" pitchFamily="34" charset="0"/>
              </a:endParaRPr>
            </a:p>
            <a:p>
              <a:pPr lvl="0" algn="ctr">
                <a:defRPr/>
              </a:pPr>
              <a:r>
                <a:rPr lang="en-US" sz="900" dirty="0">
                  <a:solidFill>
                    <a:prstClr val="black">
                      <a:lumMod val="75000"/>
                      <a:lumOff val="25000"/>
                    </a:prstClr>
                  </a:solidFill>
                  <a:latin typeface="Arial" panose="020B0604020202020204" pitchFamily="34" charset="0"/>
                  <a:cs typeface="Arial" panose="020B0604020202020204" pitchFamily="34" charset="0"/>
                </a:rPr>
                <a:t>Cetuximab</a:t>
              </a:r>
            </a:p>
          </p:txBody>
        </p:sp>
        <p:sp>
          <p:nvSpPr>
            <p:cNvPr id="61" name="Rectángulo 60">
              <a:extLst>
                <a:ext uri="{FF2B5EF4-FFF2-40B4-BE49-F238E27FC236}">
                  <a16:creationId xmlns:a16="http://schemas.microsoft.com/office/drawing/2014/main" id="{E4691586-647A-73F3-A8B3-1D18C3E67650}"/>
                </a:ext>
              </a:extLst>
            </p:cNvPr>
            <p:cNvSpPr/>
            <p:nvPr/>
          </p:nvSpPr>
          <p:spPr>
            <a:xfrm>
              <a:off x="9362835" y="5529477"/>
              <a:ext cx="1131247" cy="701675"/>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err="1">
                  <a:solidFill>
                    <a:prstClr val="black">
                      <a:lumMod val="75000"/>
                      <a:lumOff val="25000"/>
                    </a:prstClr>
                  </a:solidFill>
                  <a:latin typeface="Arial" panose="020B0604020202020204" pitchFamily="34" charset="0"/>
                  <a:cs typeface="Arial" panose="020B0604020202020204" pitchFamily="34" charset="0"/>
                </a:rPr>
                <a:t>BioRT</a:t>
              </a:r>
              <a:endParaRPr lang="en-US" sz="1200" dirty="0">
                <a:solidFill>
                  <a:prstClr val="black">
                    <a:lumMod val="75000"/>
                    <a:lumOff val="25000"/>
                  </a:prstClr>
                </a:solidFill>
                <a:latin typeface="Arial" panose="020B0604020202020204" pitchFamily="34" charset="0"/>
                <a:cs typeface="Arial" panose="020B0604020202020204" pitchFamily="34" charset="0"/>
              </a:endParaRPr>
            </a:p>
            <a:p>
              <a:pPr lvl="0" algn="ctr">
                <a:defRPr/>
              </a:pPr>
              <a:r>
                <a:rPr lang="en-US" sz="900" dirty="0">
                  <a:solidFill>
                    <a:prstClr val="black">
                      <a:lumMod val="75000"/>
                      <a:lumOff val="25000"/>
                    </a:prstClr>
                  </a:solidFill>
                  <a:latin typeface="Arial" panose="020B0604020202020204" pitchFamily="34" charset="0"/>
                  <a:cs typeface="Arial" panose="020B0604020202020204" pitchFamily="34" charset="0"/>
                </a:rPr>
                <a:t>Cetuximab</a:t>
              </a:r>
            </a:p>
          </p:txBody>
        </p:sp>
        <p:sp>
          <p:nvSpPr>
            <p:cNvPr id="62" name="Rectángulo 61">
              <a:extLst>
                <a:ext uri="{FF2B5EF4-FFF2-40B4-BE49-F238E27FC236}">
                  <a16:creationId xmlns:a16="http://schemas.microsoft.com/office/drawing/2014/main" id="{BA656C5F-DDCD-AB67-639C-89F9745970CD}"/>
                </a:ext>
              </a:extLst>
            </p:cNvPr>
            <p:cNvSpPr/>
            <p:nvPr/>
          </p:nvSpPr>
          <p:spPr>
            <a:xfrm>
              <a:off x="10782848" y="5529477"/>
              <a:ext cx="1131246" cy="701675"/>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RT</a:t>
              </a:r>
            </a:p>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alone</a:t>
              </a:r>
            </a:p>
          </p:txBody>
        </p:sp>
        <p:sp>
          <p:nvSpPr>
            <p:cNvPr id="2" name="Rectángulo 1">
              <a:extLst>
                <a:ext uri="{FF2B5EF4-FFF2-40B4-BE49-F238E27FC236}">
                  <a16:creationId xmlns:a16="http://schemas.microsoft.com/office/drawing/2014/main" id="{30962DAD-37EB-CC72-43F1-57F7734B5FBE}"/>
                </a:ext>
              </a:extLst>
            </p:cNvPr>
            <p:cNvSpPr/>
            <p:nvPr/>
          </p:nvSpPr>
          <p:spPr>
            <a:xfrm>
              <a:off x="8090886" y="5045672"/>
              <a:ext cx="929485" cy="181609"/>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lvl="0" algn="ctr">
                <a:defRPr/>
              </a:pPr>
              <a:r>
                <a:rPr lang="en-US" sz="1200" dirty="0" err="1">
                  <a:solidFill>
                    <a:prstClr val="black">
                      <a:lumMod val="75000"/>
                      <a:lumOff val="25000"/>
                    </a:prstClr>
                  </a:solidFill>
                  <a:latin typeface="Arial" panose="020B0604020202020204" pitchFamily="34" charset="0"/>
                  <a:cs typeface="Arial" panose="020B0604020202020204" pitchFamily="34" charset="0"/>
                </a:rPr>
                <a:t>TPF</a:t>
              </a:r>
              <a:r>
                <a:rPr lang="en-US" sz="1200" dirty="0">
                  <a:solidFill>
                    <a:prstClr val="black">
                      <a:lumMod val="75000"/>
                      <a:lumOff val="25000"/>
                    </a:prstClr>
                  </a:solidFill>
                  <a:latin typeface="Arial" panose="020B0604020202020204" pitchFamily="34" charset="0"/>
                  <a:cs typeface="Arial" panose="020B0604020202020204" pitchFamily="34" charset="0"/>
                </a:rPr>
                <a:t> 3 cycles</a:t>
              </a:r>
            </a:p>
          </p:txBody>
        </p:sp>
        <p:cxnSp>
          <p:nvCxnSpPr>
            <p:cNvPr id="20" name="Conector recto 19">
              <a:extLst>
                <a:ext uri="{FF2B5EF4-FFF2-40B4-BE49-F238E27FC236}">
                  <a16:creationId xmlns:a16="http://schemas.microsoft.com/office/drawing/2014/main" id="{5E06EC5C-B1C1-9C2D-3BB3-CFC9FFCA048A}"/>
                </a:ext>
              </a:extLst>
            </p:cNvPr>
            <p:cNvCxnSpPr>
              <a:cxnSpLocks/>
            </p:cNvCxnSpPr>
            <p:nvPr/>
          </p:nvCxnSpPr>
          <p:spPr>
            <a:xfrm flipH="1">
              <a:off x="1171575" y="2381511"/>
              <a:ext cx="2452688" cy="0"/>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27" name="Conector recto de flecha 26">
              <a:extLst>
                <a:ext uri="{FF2B5EF4-FFF2-40B4-BE49-F238E27FC236}">
                  <a16:creationId xmlns:a16="http://schemas.microsoft.com/office/drawing/2014/main" id="{0248ED3E-9B4D-4008-CA99-848A0CC2F4E4}"/>
                </a:ext>
              </a:extLst>
            </p:cNvPr>
            <p:cNvCxnSpPr>
              <a:cxnSpLocks/>
            </p:cNvCxnSpPr>
            <p:nvPr/>
          </p:nvCxnSpPr>
          <p:spPr>
            <a:xfrm>
              <a:off x="1174865" y="2380615"/>
              <a:ext cx="0" cy="237490"/>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34" name="Conector recto 33">
              <a:extLst>
                <a:ext uri="{FF2B5EF4-FFF2-40B4-BE49-F238E27FC236}">
                  <a16:creationId xmlns:a16="http://schemas.microsoft.com/office/drawing/2014/main" id="{A2AC4175-43B2-58A8-A1B1-17F20929B2D7}"/>
                </a:ext>
              </a:extLst>
            </p:cNvPr>
            <p:cNvCxnSpPr>
              <a:cxnSpLocks/>
            </p:cNvCxnSpPr>
            <p:nvPr/>
          </p:nvCxnSpPr>
          <p:spPr>
            <a:xfrm flipH="1">
              <a:off x="2858770" y="3748626"/>
              <a:ext cx="1508760" cy="0"/>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35" name="Conector recto de flecha 34">
              <a:extLst>
                <a:ext uri="{FF2B5EF4-FFF2-40B4-BE49-F238E27FC236}">
                  <a16:creationId xmlns:a16="http://schemas.microsoft.com/office/drawing/2014/main" id="{68FB27CE-BDCC-8523-00A0-6806F786E9B5}"/>
                </a:ext>
              </a:extLst>
            </p:cNvPr>
            <p:cNvCxnSpPr>
              <a:cxnSpLocks/>
            </p:cNvCxnSpPr>
            <p:nvPr/>
          </p:nvCxnSpPr>
          <p:spPr>
            <a:xfrm>
              <a:off x="2863489" y="3748626"/>
              <a:ext cx="0" cy="188918"/>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44" name="Conector recto de flecha 43">
              <a:extLst>
                <a:ext uri="{FF2B5EF4-FFF2-40B4-BE49-F238E27FC236}">
                  <a16:creationId xmlns:a16="http://schemas.microsoft.com/office/drawing/2014/main" id="{B90AF347-1A63-9E01-C54B-C8B8B3F2B5A4}"/>
                </a:ext>
              </a:extLst>
            </p:cNvPr>
            <p:cNvCxnSpPr>
              <a:cxnSpLocks/>
            </p:cNvCxnSpPr>
            <p:nvPr/>
          </p:nvCxnSpPr>
          <p:spPr>
            <a:xfrm>
              <a:off x="11000697" y="2380615"/>
              <a:ext cx="0" cy="237490"/>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45" name="Conector recto 44">
              <a:extLst>
                <a:ext uri="{FF2B5EF4-FFF2-40B4-BE49-F238E27FC236}">
                  <a16:creationId xmlns:a16="http://schemas.microsoft.com/office/drawing/2014/main" id="{53AD6543-AE4A-BEA2-5067-B8302A8ACC6C}"/>
                </a:ext>
              </a:extLst>
            </p:cNvPr>
            <p:cNvCxnSpPr>
              <a:cxnSpLocks/>
            </p:cNvCxnSpPr>
            <p:nvPr/>
          </p:nvCxnSpPr>
          <p:spPr>
            <a:xfrm flipH="1" flipV="1">
              <a:off x="6442479" y="2377440"/>
              <a:ext cx="4563659" cy="4071"/>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50" name="Conector recto de flecha 49">
              <a:extLst>
                <a:ext uri="{FF2B5EF4-FFF2-40B4-BE49-F238E27FC236}">
                  <a16:creationId xmlns:a16="http://schemas.microsoft.com/office/drawing/2014/main" id="{38FF946A-DC3C-AC92-5D4C-4905D7660FA9}"/>
                </a:ext>
              </a:extLst>
            </p:cNvPr>
            <p:cNvCxnSpPr>
              <a:cxnSpLocks/>
            </p:cNvCxnSpPr>
            <p:nvPr/>
          </p:nvCxnSpPr>
          <p:spPr>
            <a:xfrm>
              <a:off x="8556740" y="2380615"/>
              <a:ext cx="0" cy="237490"/>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52" name="Conector recto de flecha 51">
              <a:extLst>
                <a:ext uri="{FF2B5EF4-FFF2-40B4-BE49-F238E27FC236}">
                  <a16:creationId xmlns:a16="http://schemas.microsoft.com/office/drawing/2014/main" id="{2783BB62-512D-691E-7D53-01D8449B2809}"/>
                </a:ext>
              </a:extLst>
            </p:cNvPr>
            <p:cNvCxnSpPr>
              <a:cxnSpLocks/>
            </p:cNvCxnSpPr>
            <p:nvPr/>
          </p:nvCxnSpPr>
          <p:spPr>
            <a:xfrm>
              <a:off x="6433272" y="2380615"/>
              <a:ext cx="0" cy="237490"/>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64" name="Conector recto de flecha 63">
              <a:extLst>
                <a:ext uri="{FF2B5EF4-FFF2-40B4-BE49-F238E27FC236}">
                  <a16:creationId xmlns:a16="http://schemas.microsoft.com/office/drawing/2014/main" id="{ECD77473-1467-F1E5-DE30-17D8099BE1D2}"/>
                </a:ext>
              </a:extLst>
            </p:cNvPr>
            <p:cNvCxnSpPr>
              <a:cxnSpLocks/>
            </p:cNvCxnSpPr>
            <p:nvPr/>
          </p:nvCxnSpPr>
          <p:spPr>
            <a:xfrm>
              <a:off x="7214509" y="5294366"/>
              <a:ext cx="0" cy="237490"/>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65" name="Conector recto 64">
              <a:extLst>
                <a:ext uri="{FF2B5EF4-FFF2-40B4-BE49-F238E27FC236}">
                  <a16:creationId xmlns:a16="http://schemas.microsoft.com/office/drawing/2014/main" id="{1021A219-ABFB-B8B0-771B-C0EB155CB497}"/>
                </a:ext>
              </a:extLst>
            </p:cNvPr>
            <p:cNvCxnSpPr>
              <a:cxnSpLocks/>
            </p:cNvCxnSpPr>
            <p:nvPr/>
          </p:nvCxnSpPr>
          <p:spPr>
            <a:xfrm flipH="1">
              <a:off x="5708650" y="5295262"/>
              <a:ext cx="1508760" cy="0"/>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66" name="Conector recto de flecha 65">
              <a:extLst>
                <a:ext uri="{FF2B5EF4-FFF2-40B4-BE49-F238E27FC236}">
                  <a16:creationId xmlns:a16="http://schemas.microsoft.com/office/drawing/2014/main" id="{2BA2731B-44BF-F0FD-3786-E619EB453255}"/>
                </a:ext>
              </a:extLst>
            </p:cNvPr>
            <p:cNvCxnSpPr>
              <a:cxnSpLocks/>
            </p:cNvCxnSpPr>
            <p:nvPr/>
          </p:nvCxnSpPr>
          <p:spPr>
            <a:xfrm>
              <a:off x="5712099" y="5294366"/>
              <a:ext cx="0" cy="237490"/>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71" name="Conector recto de flecha 70">
              <a:extLst>
                <a:ext uri="{FF2B5EF4-FFF2-40B4-BE49-F238E27FC236}">
                  <a16:creationId xmlns:a16="http://schemas.microsoft.com/office/drawing/2014/main" id="{01F9F77F-D3AC-E04B-A42D-F1A643B7C37D}"/>
                </a:ext>
              </a:extLst>
            </p:cNvPr>
            <p:cNvCxnSpPr>
              <a:cxnSpLocks/>
            </p:cNvCxnSpPr>
            <p:nvPr/>
          </p:nvCxnSpPr>
          <p:spPr>
            <a:xfrm>
              <a:off x="11426464" y="5290550"/>
              <a:ext cx="0" cy="237490"/>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72" name="Conector recto 71">
              <a:extLst>
                <a:ext uri="{FF2B5EF4-FFF2-40B4-BE49-F238E27FC236}">
                  <a16:creationId xmlns:a16="http://schemas.microsoft.com/office/drawing/2014/main" id="{326753BF-0A46-74C1-34F5-FD48367A1828}"/>
                </a:ext>
              </a:extLst>
            </p:cNvPr>
            <p:cNvCxnSpPr>
              <a:cxnSpLocks/>
            </p:cNvCxnSpPr>
            <p:nvPr/>
          </p:nvCxnSpPr>
          <p:spPr>
            <a:xfrm flipH="1">
              <a:off x="8295951" y="5290550"/>
              <a:ext cx="3155156" cy="0"/>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73" name="Conector recto de flecha 72">
              <a:extLst>
                <a:ext uri="{FF2B5EF4-FFF2-40B4-BE49-F238E27FC236}">
                  <a16:creationId xmlns:a16="http://schemas.microsoft.com/office/drawing/2014/main" id="{34D0E067-DF8F-E325-508C-841D75D21ED6}"/>
                </a:ext>
              </a:extLst>
            </p:cNvPr>
            <p:cNvCxnSpPr>
              <a:cxnSpLocks/>
            </p:cNvCxnSpPr>
            <p:nvPr/>
          </p:nvCxnSpPr>
          <p:spPr>
            <a:xfrm>
              <a:off x="9850467" y="5290550"/>
              <a:ext cx="0" cy="237490"/>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74" name="Conector recto de flecha 73">
              <a:extLst>
                <a:ext uri="{FF2B5EF4-FFF2-40B4-BE49-F238E27FC236}">
                  <a16:creationId xmlns:a16="http://schemas.microsoft.com/office/drawing/2014/main" id="{F50C7E1E-2278-DE9A-6AEE-FA89EF3FD6D9}"/>
                </a:ext>
              </a:extLst>
            </p:cNvPr>
            <p:cNvCxnSpPr>
              <a:cxnSpLocks/>
            </p:cNvCxnSpPr>
            <p:nvPr/>
          </p:nvCxnSpPr>
          <p:spPr>
            <a:xfrm>
              <a:off x="8280912" y="5292461"/>
              <a:ext cx="0" cy="237490"/>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sp>
          <p:nvSpPr>
            <p:cNvPr id="77" name="Rectángulo 76">
              <a:extLst>
                <a:ext uri="{FF2B5EF4-FFF2-40B4-BE49-F238E27FC236}">
                  <a16:creationId xmlns:a16="http://schemas.microsoft.com/office/drawing/2014/main" id="{C9677EF5-919D-A107-E2C2-BD07DB11DC6B}"/>
                </a:ext>
              </a:extLst>
            </p:cNvPr>
            <p:cNvSpPr/>
            <p:nvPr/>
          </p:nvSpPr>
          <p:spPr>
            <a:xfrm>
              <a:off x="8496300" y="2308385"/>
              <a:ext cx="133350" cy="147638"/>
            </a:xfrm>
            <a:prstGeom prst="rect">
              <a:avLst/>
            </a:prstGeom>
            <a:solidFill>
              <a:srgbClr val="006666"/>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s-ES" sz="1100" spc="-30" dirty="0" err="1">
                  <a:solidFill>
                    <a:prstClr val="white"/>
                  </a:solidFill>
                  <a:latin typeface="Arial" panose="020B0604020202020204" pitchFamily="34" charset="0"/>
                  <a:cs typeface="Arial" panose="020B0604020202020204" pitchFamily="34" charset="0"/>
                </a:rPr>
                <a:t>if</a:t>
              </a:r>
              <a:endParaRPr lang="es-ES" sz="1100" spc="-30" dirty="0">
                <a:solidFill>
                  <a:prstClr val="white"/>
                </a:solidFill>
                <a:latin typeface="Arial" panose="020B0604020202020204" pitchFamily="34" charset="0"/>
                <a:cs typeface="Arial" panose="020B0604020202020204" pitchFamily="34" charset="0"/>
              </a:endParaRPr>
            </a:p>
          </p:txBody>
        </p:sp>
        <p:sp>
          <p:nvSpPr>
            <p:cNvPr id="78" name="Rectángulo 77">
              <a:extLst>
                <a:ext uri="{FF2B5EF4-FFF2-40B4-BE49-F238E27FC236}">
                  <a16:creationId xmlns:a16="http://schemas.microsoft.com/office/drawing/2014/main" id="{AA21E021-D3AC-7290-18E4-94C33A351AD3}"/>
                </a:ext>
              </a:extLst>
            </p:cNvPr>
            <p:cNvSpPr/>
            <p:nvPr/>
          </p:nvSpPr>
          <p:spPr>
            <a:xfrm>
              <a:off x="10925175" y="2308385"/>
              <a:ext cx="133350" cy="147638"/>
            </a:xfrm>
            <a:prstGeom prst="rect">
              <a:avLst/>
            </a:prstGeom>
            <a:solidFill>
              <a:srgbClr val="006666"/>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s-ES" sz="1100" spc="-30" dirty="0" err="1">
                  <a:solidFill>
                    <a:prstClr val="white"/>
                  </a:solidFill>
                  <a:latin typeface="Arial" panose="020B0604020202020204" pitchFamily="34" charset="0"/>
                  <a:cs typeface="Arial" panose="020B0604020202020204" pitchFamily="34" charset="0"/>
                </a:rPr>
                <a:t>if</a:t>
              </a:r>
              <a:endParaRPr lang="es-ES" sz="1100" spc="-30" dirty="0">
                <a:solidFill>
                  <a:prstClr val="white"/>
                </a:solidFill>
                <a:latin typeface="Arial" panose="020B0604020202020204" pitchFamily="34" charset="0"/>
                <a:cs typeface="Arial" panose="020B0604020202020204" pitchFamily="34" charset="0"/>
              </a:endParaRPr>
            </a:p>
          </p:txBody>
        </p:sp>
        <p:sp>
          <p:nvSpPr>
            <p:cNvPr id="92" name="CuadroTexto 91">
              <a:extLst>
                <a:ext uri="{FF2B5EF4-FFF2-40B4-BE49-F238E27FC236}">
                  <a16:creationId xmlns:a16="http://schemas.microsoft.com/office/drawing/2014/main" id="{F8882661-9771-7A06-3173-E73DA92AEF0C}"/>
                </a:ext>
              </a:extLst>
            </p:cNvPr>
            <p:cNvSpPr txBox="1"/>
            <p:nvPr/>
          </p:nvSpPr>
          <p:spPr>
            <a:xfrm>
              <a:off x="6606879" y="5136686"/>
              <a:ext cx="416781" cy="276999"/>
            </a:xfrm>
            <a:prstGeom prst="rect">
              <a:avLst/>
            </a:prstGeom>
            <a:solidFill>
              <a:schemeClr val="bg1"/>
            </a:solidFill>
          </p:spPr>
          <p:txBody>
            <a:bodyPr wrap="none" lIns="0" tIns="0" rIns="0" bIns="0" rtlCol="0">
              <a:spAutoFit/>
            </a:bodyPr>
            <a:lstStyle/>
            <a:p>
              <a:r>
                <a:rPr lang="es-ES" sz="900" dirty="0" err="1">
                  <a:solidFill>
                    <a:prstClr val="black">
                      <a:lumMod val="75000"/>
                      <a:lumOff val="25000"/>
                    </a:prstClr>
                  </a:solidFill>
                  <a:latin typeface="Arial" panose="020B0604020202020204" pitchFamily="34" charset="0"/>
                  <a:cs typeface="Arial" panose="020B0604020202020204" pitchFamily="34" charset="0"/>
                </a:rPr>
                <a:t>Unfit</a:t>
              </a:r>
              <a:r>
                <a:rPr lang="es-ES" sz="900" dirty="0">
                  <a:solidFill>
                    <a:prstClr val="black">
                      <a:lumMod val="75000"/>
                      <a:lumOff val="25000"/>
                    </a:prstClr>
                  </a:solidFill>
                  <a:latin typeface="Arial" panose="020B0604020202020204" pitchFamily="34" charset="0"/>
                  <a:cs typeface="Arial" panose="020B0604020202020204" pitchFamily="34" charset="0"/>
                </a:rPr>
                <a:t> </a:t>
              </a:r>
              <a:r>
                <a:rPr lang="es-ES" sz="900" dirty="0" err="1">
                  <a:solidFill>
                    <a:prstClr val="black">
                      <a:lumMod val="75000"/>
                      <a:lumOff val="25000"/>
                    </a:prstClr>
                  </a:solidFill>
                  <a:latin typeface="Arial" panose="020B0604020202020204" pitchFamily="34" charset="0"/>
                  <a:cs typeface="Arial" panose="020B0604020202020204" pitchFamily="34" charset="0"/>
                </a:rPr>
                <a:t>for</a:t>
              </a:r>
              <a:endParaRPr lang="es-ES" sz="900" dirty="0">
                <a:solidFill>
                  <a:prstClr val="black">
                    <a:lumMod val="75000"/>
                    <a:lumOff val="25000"/>
                  </a:prstClr>
                </a:solidFill>
                <a:latin typeface="Arial" panose="020B0604020202020204" pitchFamily="34" charset="0"/>
                <a:cs typeface="Arial" panose="020B0604020202020204" pitchFamily="34" charset="0"/>
              </a:endParaRPr>
            </a:p>
            <a:p>
              <a:r>
                <a:rPr lang="es-ES" sz="900" dirty="0" err="1">
                  <a:solidFill>
                    <a:prstClr val="black">
                      <a:lumMod val="75000"/>
                      <a:lumOff val="25000"/>
                    </a:prstClr>
                  </a:solidFill>
                  <a:latin typeface="Arial" panose="020B0604020202020204" pitchFamily="34" charset="0"/>
                  <a:cs typeface="Arial" panose="020B0604020202020204" pitchFamily="34" charset="0"/>
                </a:rPr>
                <a:t>cisplatin</a:t>
              </a:r>
              <a:endParaRPr lang="es-ES" sz="900" dirty="0">
                <a:solidFill>
                  <a:prstClr val="black">
                    <a:lumMod val="75000"/>
                    <a:lumOff val="25000"/>
                  </a:prstClr>
                </a:solidFill>
                <a:latin typeface="Arial" panose="020B0604020202020204" pitchFamily="34" charset="0"/>
                <a:cs typeface="Arial" panose="020B0604020202020204" pitchFamily="34" charset="0"/>
              </a:endParaRPr>
            </a:p>
          </p:txBody>
        </p:sp>
        <p:sp>
          <p:nvSpPr>
            <p:cNvPr id="4" name="Rectángulo 3">
              <a:extLst>
                <a:ext uri="{FF2B5EF4-FFF2-40B4-BE49-F238E27FC236}">
                  <a16:creationId xmlns:a16="http://schemas.microsoft.com/office/drawing/2014/main" id="{628FB5DB-1DD8-3533-6D39-FF70127C5F67}"/>
                </a:ext>
              </a:extLst>
            </p:cNvPr>
            <p:cNvSpPr/>
            <p:nvPr/>
          </p:nvSpPr>
          <p:spPr>
            <a:xfrm>
              <a:off x="119051" y="327622"/>
              <a:ext cx="11869747" cy="356961"/>
            </a:xfrm>
            <a:prstGeom prst="rect">
              <a:avLst/>
            </a:prstGeom>
            <a:solidFill>
              <a:srgbClr val="0066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600" b="1" dirty="0">
                  <a:solidFill>
                    <a:prstClr val="white"/>
                  </a:solidFill>
                  <a:latin typeface="Arial" panose="020B0604020202020204" pitchFamily="34" charset="0"/>
                  <a:cs typeface="Arial" panose="020B0604020202020204" pitchFamily="34" charset="0"/>
                </a:rPr>
                <a:t>Locally advanced squamous cell carcinoma of the head and neck (Stage III, IVA-IVB)</a:t>
              </a:r>
            </a:p>
          </p:txBody>
        </p:sp>
      </p:grpSp>
      <p:sp>
        <p:nvSpPr>
          <p:cNvPr id="19" name="Marcador de texto 3">
            <a:extLst>
              <a:ext uri="{FF2B5EF4-FFF2-40B4-BE49-F238E27FC236}">
                <a16:creationId xmlns:a16="http://schemas.microsoft.com/office/drawing/2014/main" id="{F5F80017-3A20-481A-195D-8089F3DD77CC}"/>
              </a:ext>
            </a:extLst>
          </p:cNvPr>
          <p:cNvSpPr txBox="1">
            <a:spLocks/>
          </p:cNvSpPr>
          <p:nvPr/>
        </p:nvSpPr>
        <p:spPr>
          <a:xfrm>
            <a:off x="128349" y="6628609"/>
            <a:ext cx="9031242" cy="186114"/>
          </a:xfrm>
          <a:prstGeom prst="rect">
            <a:avLst/>
          </a:prstGeom>
        </p:spPr>
        <p:txBody>
          <a:bodyPr vert="horz" lIns="0" tIns="0" rIns="0" bIns="0" rtlCol="0">
            <a:noAutofit/>
          </a:bodyPr>
          <a:lstStyle>
            <a:lvl1pPr marL="0" indent="0" algn="l" defTabSz="685594" rtl="0" eaLnBrk="1" latinLnBrk="0" hangingPunct="1">
              <a:lnSpc>
                <a:spcPct val="90000"/>
              </a:lnSpc>
              <a:spcBef>
                <a:spcPts val="750"/>
              </a:spcBef>
              <a:buFont typeface="Arial" panose="020B0604020202020204" pitchFamily="34" charset="0"/>
              <a:buNone/>
              <a:defRPr sz="750" kern="1200">
                <a:solidFill>
                  <a:schemeClr val="tx2"/>
                </a:solidFill>
                <a:latin typeface="+mn-lt"/>
                <a:ea typeface="+mn-ea"/>
                <a:cs typeface="+mn-cs"/>
              </a:defRPr>
            </a:lvl1pPr>
            <a:lvl2pPr marL="342797"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2pPr>
            <a:lvl3pPr marL="685594"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3pPr>
            <a:lvl4pPr marL="1028391"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4pPr>
            <a:lvl5pPr marL="1371189"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5pPr>
            <a:lvl6pPr marL="1885384"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181"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0978"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3776"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0">
              <a:defRPr/>
            </a:pPr>
            <a:r>
              <a:rPr lang="en-US">
                <a:solidFill>
                  <a:schemeClr val="tx1"/>
                </a:solidFill>
              </a:rPr>
              <a:t>IORT: bioradiotherapy; CRT: chemoradiotherapy; PS: performance status; RT; radiotherapy; TPF: docetaxel/cisplatin/5-fluorouracil.</a:t>
            </a:r>
            <a:r>
              <a:rPr kumimoji="0" lang="es-ES" sz="750" b="0" i="0" u="none" strike="noStrike" kern="1200" cap="none" spc="0" normalizeH="0" baseline="0" noProof="0">
                <a:ln>
                  <a:noFill/>
                </a:ln>
                <a:solidFill>
                  <a:schemeClr val="tx1"/>
                </a:solidFill>
                <a:effectLst/>
                <a:uLnTx/>
                <a:uFillTx/>
                <a:latin typeface="Arial" panose="020B0604020202020204"/>
                <a:ea typeface="+mn-ea"/>
                <a:cs typeface="+mn-cs"/>
              </a:rPr>
              <a:t>.</a:t>
            </a:r>
          </a:p>
        </p:txBody>
      </p:sp>
    </p:spTree>
    <p:extLst>
      <p:ext uri="{BB962C8B-B14F-4D97-AF65-F5344CB8AC3E}">
        <p14:creationId xmlns:p14="http://schemas.microsoft.com/office/powerpoint/2010/main" val="772299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28B77B6-A7DB-21FA-C9B2-4FA6B201AE26}"/>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E64A7F79-1658-B1D0-D9CE-6A11F66BA639}"/>
              </a:ext>
            </a:extLst>
          </p:cNvPr>
          <p:cNvPicPr>
            <a:picLocks noGrp="1" noRot="1" noMove="1" noResize="1" noEditPoints="1" noAdjustHandles="1" noChangeArrowheads="1" noChangeShapeType="1" noCrop="1"/>
          </p:cNvPicPr>
          <p:nvPr/>
        </p:nvPicPr>
        <p:blipFill>
          <a:blip r:embed="rId2"/>
          <a:stretch>
            <a:fillRect/>
          </a:stretch>
        </p:blipFill>
        <p:spPr>
          <a:xfrm>
            <a:off x="10582548" y="6631874"/>
            <a:ext cx="1481103" cy="199346"/>
          </a:xfrm>
          <a:prstGeom prst="rect">
            <a:avLst/>
          </a:prstGeom>
        </p:spPr>
      </p:pic>
      <p:grpSp>
        <p:nvGrpSpPr>
          <p:cNvPr id="7" name="Grupo 6">
            <a:extLst>
              <a:ext uri="{FF2B5EF4-FFF2-40B4-BE49-F238E27FC236}">
                <a16:creationId xmlns:a16="http://schemas.microsoft.com/office/drawing/2014/main" id="{BE8AD005-8E23-00A4-5C7C-0B5CB670D65A}"/>
              </a:ext>
            </a:extLst>
          </p:cNvPr>
          <p:cNvGrpSpPr/>
          <p:nvPr/>
        </p:nvGrpSpPr>
        <p:grpSpPr>
          <a:xfrm>
            <a:off x="128349" y="327622"/>
            <a:ext cx="11935302" cy="5312283"/>
            <a:chOff x="128349" y="327622"/>
            <a:chExt cx="11935302" cy="5312283"/>
          </a:xfrm>
        </p:grpSpPr>
        <p:cxnSp>
          <p:nvCxnSpPr>
            <p:cNvPr id="29" name="Conector recto 28">
              <a:extLst>
                <a:ext uri="{FF2B5EF4-FFF2-40B4-BE49-F238E27FC236}">
                  <a16:creationId xmlns:a16="http://schemas.microsoft.com/office/drawing/2014/main" id="{2426FD84-31FC-3A3F-B32D-2907D8B5FA8D}"/>
                </a:ext>
              </a:extLst>
            </p:cNvPr>
            <p:cNvCxnSpPr>
              <a:cxnSpLocks/>
            </p:cNvCxnSpPr>
            <p:nvPr/>
          </p:nvCxnSpPr>
          <p:spPr>
            <a:xfrm>
              <a:off x="2051367" y="4261970"/>
              <a:ext cx="0" cy="416551"/>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17" name="Conector recto 16">
              <a:extLst>
                <a:ext uri="{FF2B5EF4-FFF2-40B4-BE49-F238E27FC236}">
                  <a16:creationId xmlns:a16="http://schemas.microsoft.com/office/drawing/2014/main" id="{2C3A9FCC-B41B-6830-966F-6A23F0F1B23C}"/>
                </a:ext>
              </a:extLst>
            </p:cNvPr>
            <p:cNvCxnSpPr>
              <a:cxnSpLocks/>
            </p:cNvCxnSpPr>
            <p:nvPr/>
          </p:nvCxnSpPr>
          <p:spPr>
            <a:xfrm>
              <a:off x="954881" y="2773689"/>
              <a:ext cx="0" cy="533232"/>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sp>
          <p:nvSpPr>
            <p:cNvPr id="49" name="Rectángulo 48">
              <a:extLst>
                <a:ext uri="{FF2B5EF4-FFF2-40B4-BE49-F238E27FC236}">
                  <a16:creationId xmlns:a16="http://schemas.microsoft.com/office/drawing/2014/main" id="{23E68709-6743-EC57-2C49-80CBD698A5B8}"/>
                </a:ext>
              </a:extLst>
            </p:cNvPr>
            <p:cNvSpPr/>
            <p:nvPr/>
          </p:nvSpPr>
          <p:spPr>
            <a:xfrm>
              <a:off x="10279927" y="2221865"/>
              <a:ext cx="1777449" cy="678815"/>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Radiotherapy alone</a:t>
              </a:r>
            </a:p>
          </p:txBody>
        </p:sp>
        <p:cxnSp>
          <p:nvCxnSpPr>
            <p:cNvPr id="69" name="Conector recto 68">
              <a:extLst>
                <a:ext uri="{FF2B5EF4-FFF2-40B4-BE49-F238E27FC236}">
                  <a16:creationId xmlns:a16="http://schemas.microsoft.com/office/drawing/2014/main" id="{3A47858A-3A26-0FFA-CC17-68578EA6AD54}"/>
                </a:ext>
              </a:extLst>
            </p:cNvPr>
            <p:cNvCxnSpPr>
              <a:cxnSpLocks/>
            </p:cNvCxnSpPr>
            <p:nvPr/>
          </p:nvCxnSpPr>
          <p:spPr>
            <a:xfrm>
              <a:off x="8116524" y="2847724"/>
              <a:ext cx="0" cy="459991"/>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63" name="Conector recto 62">
              <a:extLst>
                <a:ext uri="{FF2B5EF4-FFF2-40B4-BE49-F238E27FC236}">
                  <a16:creationId xmlns:a16="http://schemas.microsoft.com/office/drawing/2014/main" id="{67270858-847C-CF2E-BA66-77BEC4DFC7C1}"/>
                </a:ext>
              </a:extLst>
            </p:cNvPr>
            <p:cNvCxnSpPr>
              <a:cxnSpLocks/>
            </p:cNvCxnSpPr>
            <p:nvPr/>
          </p:nvCxnSpPr>
          <p:spPr>
            <a:xfrm>
              <a:off x="5460110" y="2886719"/>
              <a:ext cx="0" cy="416551"/>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43" name="Conector recto 42">
              <a:extLst>
                <a:ext uri="{FF2B5EF4-FFF2-40B4-BE49-F238E27FC236}">
                  <a16:creationId xmlns:a16="http://schemas.microsoft.com/office/drawing/2014/main" id="{0D61C0E7-389C-A7D7-B862-3A70C3F70DFC}"/>
                </a:ext>
              </a:extLst>
            </p:cNvPr>
            <p:cNvCxnSpPr>
              <a:cxnSpLocks/>
            </p:cNvCxnSpPr>
            <p:nvPr/>
          </p:nvCxnSpPr>
          <p:spPr>
            <a:xfrm>
              <a:off x="8117166" y="1430029"/>
              <a:ext cx="0" cy="416551"/>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30" name="Conector recto 29">
              <a:extLst>
                <a:ext uri="{FF2B5EF4-FFF2-40B4-BE49-F238E27FC236}">
                  <a16:creationId xmlns:a16="http://schemas.microsoft.com/office/drawing/2014/main" id="{8E89397B-7BCE-AA59-9168-CE19BBD72DA4}"/>
                </a:ext>
              </a:extLst>
            </p:cNvPr>
            <p:cNvCxnSpPr>
              <a:cxnSpLocks/>
            </p:cNvCxnSpPr>
            <p:nvPr/>
          </p:nvCxnSpPr>
          <p:spPr>
            <a:xfrm>
              <a:off x="3407363" y="2710189"/>
              <a:ext cx="0" cy="596732"/>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6" name="Conector recto 5">
              <a:extLst>
                <a:ext uri="{FF2B5EF4-FFF2-40B4-BE49-F238E27FC236}">
                  <a16:creationId xmlns:a16="http://schemas.microsoft.com/office/drawing/2014/main" id="{36791219-9D92-AFE9-CF45-FF8DACECCBA8}"/>
                </a:ext>
              </a:extLst>
            </p:cNvPr>
            <p:cNvCxnSpPr>
              <a:cxnSpLocks/>
            </p:cNvCxnSpPr>
            <p:nvPr/>
          </p:nvCxnSpPr>
          <p:spPr>
            <a:xfrm>
              <a:off x="2184559" y="1437649"/>
              <a:ext cx="0" cy="416551"/>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sp>
          <p:nvSpPr>
            <p:cNvPr id="14" name="Rectángulo 13">
              <a:extLst>
                <a:ext uri="{FF2B5EF4-FFF2-40B4-BE49-F238E27FC236}">
                  <a16:creationId xmlns:a16="http://schemas.microsoft.com/office/drawing/2014/main" id="{E852220E-5E39-34D0-D5BA-C3EE30E3ED56}"/>
                </a:ext>
              </a:extLst>
            </p:cNvPr>
            <p:cNvSpPr/>
            <p:nvPr/>
          </p:nvSpPr>
          <p:spPr>
            <a:xfrm>
              <a:off x="128349" y="1184734"/>
              <a:ext cx="3985021" cy="481506"/>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prstClr val="black">
                      <a:lumMod val="75000"/>
                      <a:lumOff val="25000"/>
                    </a:prstClr>
                  </a:solidFill>
                  <a:latin typeface="Arial" panose="020B0604020202020204" pitchFamily="34" charset="0"/>
                  <a:cs typeface="Arial" panose="020B0604020202020204" pitchFamily="34" charset="0"/>
                </a:rPr>
                <a:t>Surgery-based treatment</a:t>
              </a:r>
            </a:p>
          </p:txBody>
        </p:sp>
        <p:cxnSp>
          <p:nvCxnSpPr>
            <p:cNvPr id="33" name="Conector recto de flecha 32">
              <a:extLst>
                <a:ext uri="{FF2B5EF4-FFF2-40B4-BE49-F238E27FC236}">
                  <a16:creationId xmlns:a16="http://schemas.microsoft.com/office/drawing/2014/main" id="{0FC8367A-05EB-C863-3BF4-1F37DEAD8705}"/>
                </a:ext>
              </a:extLst>
            </p:cNvPr>
            <p:cNvCxnSpPr>
              <a:cxnSpLocks/>
            </p:cNvCxnSpPr>
            <p:nvPr/>
          </p:nvCxnSpPr>
          <p:spPr>
            <a:xfrm>
              <a:off x="3404984" y="1855153"/>
              <a:ext cx="0" cy="356316"/>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sp>
          <p:nvSpPr>
            <p:cNvPr id="32" name="Rectángulo 31">
              <a:extLst>
                <a:ext uri="{FF2B5EF4-FFF2-40B4-BE49-F238E27FC236}">
                  <a16:creationId xmlns:a16="http://schemas.microsoft.com/office/drawing/2014/main" id="{AAFAE1F4-70BB-026E-08B9-21EB17B23D25}"/>
                </a:ext>
              </a:extLst>
            </p:cNvPr>
            <p:cNvSpPr/>
            <p:nvPr/>
          </p:nvSpPr>
          <p:spPr>
            <a:xfrm>
              <a:off x="128349" y="3818571"/>
              <a:ext cx="3984106" cy="678815"/>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Adjuvant therapy</a:t>
              </a:r>
            </a:p>
          </p:txBody>
        </p:sp>
        <p:sp>
          <p:nvSpPr>
            <p:cNvPr id="47" name="Rectángulo 46">
              <a:extLst>
                <a:ext uri="{FF2B5EF4-FFF2-40B4-BE49-F238E27FC236}">
                  <a16:creationId xmlns:a16="http://schemas.microsoft.com/office/drawing/2014/main" id="{5B810A76-3D40-574A-6DEB-D82D6A22DE92}"/>
                </a:ext>
              </a:extLst>
            </p:cNvPr>
            <p:cNvSpPr/>
            <p:nvPr/>
          </p:nvSpPr>
          <p:spPr>
            <a:xfrm>
              <a:off x="4463708" y="2221865"/>
              <a:ext cx="2009499" cy="678815"/>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Concurrent therapy</a:t>
              </a:r>
            </a:p>
          </p:txBody>
        </p:sp>
        <p:sp>
          <p:nvSpPr>
            <p:cNvPr id="48" name="Rectángulo 47">
              <a:extLst>
                <a:ext uri="{FF2B5EF4-FFF2-40B4-BE49-F238E27FC236}">
                  <a16:creationId xmlns:a16="http://schemas.microsoft.com/office/drawing/2014/main" id="{ECA9D6B9-982D-2738-73FD-5B9481581820}"/>
                </a:ext>
              </a:extLst>
            </p:cNvPr>
            <p:cNvSpPr/>
            <p:nvPr/>
          </p:nvSpPr>
          <p:spPr>
            <a:xfrm>
              <a:off x="7025382" y="2202102"/>
              <a:ext cx="2443144" cy="678815"/>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Sequential therapy</a:t>
              </a:r>
            </a:p>
          </p:txBody>
        </p:sp>
        <p:sp>
          <p:nvSpPr>
            <p:cNvPr id="51" name="Rectángulo 50">
              <a:extLst>
                <a:ext uri="{FF2B5EF4-FFF2-40B4-BE49-F238E27FC236}">
                  <a16:creationId xmlns:a16="http://schemas.microsoft.com/office/drawing/2014/main" id="{30633EED-8917-3DF6-E8C7-33DDFFA7603F}"/>
                </a:ext>
              </a:extLst>
            </p:cNvPr>
            <p:cNvSpPr/>
            <p:nvPr/>
          </p:nvSpPr>
          <p:spPr>
            <a:xfrm>
              <a:off x="2198918" y="4910771"/>
              <a:ext cx="1903630" cy="701675"/>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CRT</a:t>
              </a:r>
            </a:p>
            <a:p>
              <a:pPr lvl="0" algn="ctr">
                <a:defRPr/>
              </a:pPr>
              <a:r>
                <a:rPr lang="en-US" sz="900" dirty="0">
                  <a:solidFill>
                    <a:prstClr val="black">
                      <a:lumMod val="75000"/>
                      <a:lumOff val="25000"/>
                    </a:prstClr>
                  </a:solidFill>
                  <a:latin typeface="Arial" panose="020B0604020202020204" pitchFamily="34" charset="0"/>
                  <a:cs typeface="Arial" panose="020B0604020202020204" pitchFamily="34" charset="0"/>
                </a:rPr>
                <a:t>High-dose/</a:t>
              </a:r>
              <a:br>
                <a:rPr lang="en-US" sz="900" dirty="0">
                  <a:solidFill>
                    <a:prstClr val="black">
                      <a:lumMod val="75000"/>
                      <a:lumOff val="25000"/>
                    </a:prstClr>
                  </a:solidFill>
                  <a:latin typeface="Arial" panose="020B0604020202020204" pitchFamily="34" charset="0"/>
                  <a:cs typeface="Arial" panose="020B0604020202020204" pitchFamily="34" charset="0"/>
                </a:rPr>
              </a:br>
              <a:r>
                <a:rPr lang="en-US" sz="900" dirty="0">
                  <a:solidFill>
                    <a:prstClr val="black">
                      <a:lumMod val="75000"/>
                      <a:lumOff val="25000"/>
                    </a:prstClr>
                  </a:solidFill>
                  <a:latin typeface="Arial" panose="020B0604020202020204" pitchFamily="34" charset="0"/>
                  <a:cs typeface="Arial" panose="020B0604020202020204" pitchFamily="34" charset="0"/>
                </a:rPr>
                <a:t>Weekly cisplatin</a:t>
              </a:r>
            </a:p>
          </p:txBody>
        </p:sp>
        <p:sp>
          <p:nvSpPr>
            <p:cNvPr id="57" name="Rectángulo 56">
              <a:extLst>
                <a:ext uri="{FF2B5EF4-FFF2-40B4-BE49-F238E27FC236}">
                  <a16:creationId xmlns:a16="http://schemas.microsoft.com/office/drawing/2014/main" id="{2A56687D-C2C2-BC9A-5AE9-146221F11CD2}"/>
                </a:ext>
              </a:extLst>
            </p:cNvPr>
            <p:cNvSpPr/>
            <p:nvPr/>
          </p:nvSpPr>
          <p:spPr>
            <a:xfrm>
              <a:off x="4491532" y="4912268"/>
              <a:ext cx="949843" cy="701675"/>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CRT</a:t>
              </a:r>
            </a:p>
            <a:p>
              <a:pPr lvl="0" algn="ctr">
                <a:defRPr/>
              </a:pPr>
              <a:r>
                <a:rPr lang="en-US" sz="900" dirty="0">
                  <a:solidFill>
                    <a:prstClr val="black">
                      <a:lumMod val="75000"/>
                      <a:lumOff val="25000"/>
                    </a:prstClr>
                  </a:solidFill>
                  <a:latin typeface="Arial" panose="020B0604020202020204" pitchFamily="34" charset="0"/>
                  <a:cs typeface="Arial" panose="020B0604020202020204" pitchFamily="34" charset="0"/>
                </a:rPr>
                <a:t>High-dose</a:t>
              </a:r>
            </a:p>
          </p:txBody>
        </p:sp>
        <p:sp>
          <p:nvSpPr>
            <p:cNvPr id="58" name="Rectángulo 57">
              <a:extLst>
                <a:ext uri="{FF2B5EF4-FFF2-40B4-BE49-F238E27FC236}">
                  <a16:creationId xmlns:a16="http://schemas.microsoft.com/office/drawing/2014/main" id="{65BD4615-487E-682E-7426-FB668D694F99}"/>
                </a:ext>
              </a:extLst>
            </p:cNvPr>
            <p:cNvSpPr/>
            <p:nvPr/>
          </p:nvSpPr>
          <p:spPr>
            <a:xfrm>
              <a:off x="8206962" y="4910771"/>
              <a:ext cx="1112504" cy="701675"/>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CRT</a:t>
              </a:r>
            </a:p>
            <a:p>
              <a:pPr lvl="0" algn="ctr">
                <a:defRPr/>
              </a:pPr>
              <a:r>
                <a:rPr lang="en-US" sz="900" dirty="0">
                  <a:solidFill>
                    <a:prstClr val="black">
                      <a:lumMod val="75000"/>
                      <a:lumOff val="25000"/>
                    </a:prstClr>
                  </a:solidFill>
                  <a:latin typeface="Arial" panose="020B0604020202020204" pitchFamily="34" charset="0"/>
                  <a:cs typeface="Arial" panose="020B0604020202020204" pitchFamily="34" charset="0"/>
                </a:rPr>
                <a:t>High-dose</a:t>
              </a:r>
            </a:p>
          </p:txBody>
        </p:sp>
        <p:sp>
          <p:nvSpPr>
            <p:cNvPr id="59" name="Rectángulo 58">
              <a:extLst>
                <a:ext uri="{FF2B5EF4-FFF2-40B4-BE49-F238E27FC236}">
                  <a16:creationId xmlns:a16="http://schemas.microsoft.com/office/drawing/2014/main" id="{69FD67A9-01DC-0D30-08B3-14DDCC99C786}"/>
                </a:ext>
              </a:extLst>
            </p:cNvPr>
            <p:cNvSpPr/>
            <p:nvPr/>
          </p:nvSpPr>
          <p:spPr>
            <a:xfrm>
              <a:off x="128349" y="4910771"/>
              <a:ext cx="1762403" cy="701675"/>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RT</a:t>
              </a:r>
            </a:p>
          </p:txBody>
        </p:sp>
        <p:sp>
          <p:nvSpPr>
            <p:cNvPr id="60" name="Rectángulo 59">
              <a:extLst>
                <a:ext uri="{FF2B5EF4-FFF2-40B4-BE49-F238E27FC236}">
                  <a16:creationId xmlns:a16="http://schemas.microsoft.com/office/drawing/2014/main" id="{20ACCF89-ECC3-A5A0-19D3-4E0238CE7EC3}"/>
                </a:ext>
              </a:extLst>
            </p:cNvPr>
            <p:cNvSpPr/>
            <p:nvPr/>
          </p:nvSpPr>
          <p:spPr>
            <a:xfrm>
              <a:off x="5535886" y="4915286"/>
              <a:ext cx="926684" cy="698658"/>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err="1">
                  <a:solidFill>
                    <a:prstClr val="black">
                      <a:lumMod val="75000"/>
                      <a:lumOff val="25000"/>
                    </a:prstClr>
                  </a:solidFill>
                  <a:latin typeface="Arial" panose="020B0604020202020204" pitchFamily="34" charset="0"/>
                  <a:cs typeface="Arial" panose="020B0604020202020204" pitchFamily="34" charset="0"/>
                </a:rPr>
                <a:t>BioRT</a:t>
              </a:r>
              <a:endParaRPr lang="en-US" sz="1200" dirty="0">
                <a:solidFill>
                  <a:prstClr val="black">
                    <a:lumMod val="75000"/>
                    <a:lumOff val="25000"/>
                  </a:prstClr>
                </a:solidFill>
                <a:latin typeface="Arial" panose="020B0604020202020204" pitchFamily="34" charset="0"/>
                <a:cs typeface="Arial" panose="020B0604020202020204" pitchFamily="34" charset="0"/>
              </a:endParaRPr>
            </a:p>
          </p:txBody>
        </p:sp>
        <p:sp>
          <p:nvSpPr>
            <p:cNvPr id="61" name="Rectángulo 60">
              <a:extLst>
                <a:ext uri="{FF2B5EF4-FFF2-40B4-BE49-F238E27FC236}">
                  <a16:creationId xmlns:a16="http://schemas.microsoft.com/office/drawing/2014/main" id="{403B01FC-1A4C-4313-C82E-9B3103146B60}"/>
                </a:ext>
              </a:extLst>
            </p:cNvPr>
            <p:cNvSpPr/>
            <p:nvPr/>
          </p:nvSpPr>
          <p:spPr>
            <a:xfrm>
              <a:off x="9456278" y="4920195"/>
              <a:ext cx="1112505" cy="701675"/>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err="1">
                  <a:solidFill>
                    <a:prstClr val="black">
                      <a:lumMod val="75000"/>
                      <a:lumOff val="25000"/>
                    </a:prstClr>
                  </a:solidFill>
                  <a:latin typeface="Arial" panose="020B0604020202020204" pitchFamily="34" charset="0"/>
                  <a:cs typeface="Arial" panose="020B0604020202020204" pitchFamily="34" charset="0"/>
                </a:rPr>
                <a:t>BioRT</a:t>
              </a:r>
              <a:endParaRPr lang="en-US" sz="1200" dirty="0">
                <a:solidFill>
                  <a:prstClr val="black">
                    <a:lumMod val="75000"/>
                    <a:lumOff val="25000"/>
                  </a:prstClr>
                </a:solidFill>
                <a:latin typeface="Arial" panose="020B0604020202020204" pitchFamily="34" charset="0"/>
                <a:cs typeface="Arial" panose="020B0604020202020204" pitchFamily="34" charset="0"/>
              </a:endParaRPr>
            </a:p>
          </p:txBody>
        </p:sp>
        <p:sp>
          <p:nvSpPr>
            <p:cNvPr id="62" name="Rectángulo 61">
              <a:extLst>
                <a:ext uri="{FF2B5EF4-FFF2-40B4-BE49-F238E27FC236}">
                  <a16:creationId xmlns:a16="http://schemas.microsoft.com/office/drawing/2014/main" id="{CAB93E86-544B-0FB8-ED78-E3701A095BFD}"/>
                </a:ext>
              </a:extLst>
            </p:cNvPr>
            <p:cNvSpPr/>
            <p:nvPr/>
          </p:nvSpPr>
          <p:spPr>
            <a:xfrm>
              <a:off x="7025382" y="4910771"/>
              <a:ext cx="1082602" cy="701675"/>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RT</a:t>
              </a:r>
            </a:p>
          </p:txBody>
        </p:sp>
        <p:sp>
          <p:nvSpPr>
            <p:cNvPr id="2" name="Rectángulo 1">
              <a:extLst>
                <a:ext uri="{FF2B5EF4-FFF2-40B4-BE49-F238E27FC236}">
                  <a16:creationId xmlns:a16="http://schemas.microsoft.com/office/drawing/2014/main" id="{1D97FEAA-6D08-3C67-F18A-AB47B80D434B}"/>
                </a:ext>
              </a:extLst>
            </p:cNvPr>
            <p:cNvSpPr/>
            <p:nvPr/>
          </p:nvSpPr>
          <p:spPr>
            <a:xfrm>
              <a:off x="7685082" y="2986146"/>
              <a:ext cx="929485" cy="181609"/>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lvl="0" algn="ctr">
                <a:defRPr/>
              </a:pPr>
              <a:r>
                <a:rPr lang="en-US" sz="1200" dirty="0" err="1">
                  <a:solidFill>
                    <a:prstClr val="black">
                      <a:lumMod val="75000"/>
                      <a:lumOff val="25000"/>
                    </a:prstClr>
                  </a:solidFill>
                  <a:latin typeface="Arial" panose="020B0604020202020204" pitchFamily="34" charset="0"/>
                  <a:cs typeface="Arial" panose="020B0604020202020204" pitchFamily="34" charset="0"/>
                </a:rPr>
                <a:t>TPF</a:t>
              </a:r>
              <a:r>
                <a:rPr lang="en-US" sz="1200" dirty="0">
                  <a:solidFill>
                    <a:prstClr val="black">
                      <a:lumMod val="75000"/>
                      <a:lumOff val="25000"/>
                    </a:prstClr>
                  </a:solidFill>
                  <a:latin typeface="Arial" panose="020B0604020202020204" pitchFamily="34" charset="0"/>
                  <a:cs typeface="Arial" panose="020B0604020202020204" pitchFamily="34" charset="0"/>
                </a:rPr>
                <a:t> 3 cycles</a:t>
              </a:r>
            </a:p>
          </p:txBody>
        </p:sp>
        <p:cxnSp>
          <p:nvCxnSpPr>
            <p:cNvPr id="20" name="Conector recto 19">
              <a:extLst>
                <a:ext uri="{FF2B5EF4-FFF2-40B4-BE49-F238E27FC236}">
                  <a16:creationId xmlns:a16="http://schemas.microsoft.com/office/drawing/2014/main" id="{50BAE945-9087-3C60-D3DA-F5A85EF010B8}"/>
                </a:ext>
              </a:extLst>
            </p:cNvPr>
            <p:cNvCxnSpPr>
              <a:cxnSpLocks/>
            </p:cNvCxnSpPr>
            <p:nvPr/>
          </p:nvCxnSpPr>
          <p:spPr>
            <a:xfrm flipH="1">
              <a:off x="958215" y="1858271"/>
              <a:ext cx="2452688" cy="0"/>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27" name="Conector recto de flecha 26">
              <a:extLst>
                <a:ext uri="{FF2B5EF4-FFF2-40B4-BE49-F238E27FC236}">
                  <a16:creationId xmlns:a16="http://schemas.microsoft.com/office/drawing/2014/main" id="{E5D80B62-7DB2-AA5E-D2FB-594CEE465E73}"/>
                </a:ext>
              </a:extLst>
            </p:cNvPr>
            <p:cNvCxnSpPr>
              <a:cxnSpLocks/>
            </p:cNvCxnSpPr>
            <p:nvPr/>
          </p:nvCxnSpPr>
          <p:spPr>
            <a:xfrm>
              <a:off x="954676" y="1853565"/>
              <a:ext cx="0" cy="361079"/>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34" name="Conector recto 33">
              <a:extLst>
                <a:ext uri="{FF2B5EF4-FFF2-40B4-BE49-F238E27FC236}">
                  <a16:creationId xmlns:a16="http://schemas.microsoft.com/office/drawing/2014/main" id="{A257B4E4-6417-9B86-816F-602E79C44AEB}"/>
                </a:ext>
              </a:extLst>
            </p:cNvPr>
            <p:cNvCxnSpPr>
              <a:cxnSpLocks/>
            </p:cNvCxnSpPr>
            <p:nvPr/>
          </p:nvCxnSpPr>
          <p:spPr>
            <a:xfrm flipH="1">
              <a:off x="947738" y="3304540"/>
              <a:ext cx="2466975" cy="0"/>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35" name="Conector recto de flecha 34">
              <a:extLst>
                <a:ext uri="{FF2B5EF4-FFF2-40B4-BE49-F238E27FC236}">
                  <a16:creationId xmlns:a16="http://schemas.microsoft.com/office/drawing/2014/main" id="{67825F37-FF9F-1600-7D59-DFFDACBDE1BF}"/>
                </a:ext>
              </a:extLst>
            </p:cNvPr>
            <p:cNvCxnSpPr>
              <a:cxnSpLocks/>
            </p:cNvCxnSpPr>
            <p:nvPr/>
          </p:nvCxnSpPr>
          <p:spPr>
            <a:xfrm>
              <a:off x="2050054" y="3309303"/>
              <a:ext cx="0" cy="504829"/>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45" name="Conector recto 44">
              <a:extLst>
                <a:ext uri="{FF2B5EF4-FFF2-40B4-BE49-F238E27FC236}">
                  <a16:creationId xmlns:a16="http://schemas.microsoft.com/office/drawing/2014/main" id="{B27AA312-5313-C3E9-D34C-666333CDCD48}"/>
                </a:ext>
              </a:extLst>
            </p:cNvPr>
            <p:cNvCxnSpPr>
              <a:cxnSpLocks/>
            </p:cNvCxnSpPr>
            <p:nvPr/>
          </p:nvCxnSpPr>
          <p:spPr>
            <a:xfrm flipH="1">
              <a:off x="5441376" y="1858271"/>
              <a:ext cx="5552855" cy="4502"/>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65" name="Conector recto 64">
              <a:extLst>
                <a:ext uri="{FF2B5EF4-FFF2-40B4-BE49-F238E27FC236}">
                  <a16:creationId xmlns:a16="http://schemas.microsoft.com/office/drawing/2014/main" id="{7E854043-4749-E14E-50F1-6A3B7509408F}"/>
                </a:ext>
              </a:extLst>
            </p:cNvPr>
            <p:cNvCxnSpPr>
              <a:cxnSpLocks/>
            </p:cNvCxnSpPr>
            <p:nvPr/>
          </p:nvCxnSpPr>
          <p:spPr>
            <a:xfrm flipH="1">
              <a:off x="4793044" y="3304960"/>
              <a:ext cx="1344611" cy="0"/>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66" name="Conector recto de flecha 65">
              <a:extLst>
                <a:ext uri="{FF2B5EF4-FFF2-40B4-BE49-F238E27FC236}">
                  <a16:creationId xmlns:a16="http://schemas.microsoft.com/office/drawing/2014/main" id="{643DDB48-D754-DBBA-1C49-CFE47481D2BD}"/>
                </a:ext>
              </a:extLst>
            </p:cNvPr>
            <p:cNvCxnSpPr>
              <a:cxnSpLocks/>
            </p:cNvCxnSpPr>
            <p:nvPr/>
          </p:nvCxnSpPr>
          <p:spPr>
            <a:xfrm>
              <a:off x="4789091" y="3306921"/>
              <a:ext cx="0" cy="1608364"/>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72" name="Conector recto 71">
              <a:extLst>
                <a:ext uri="{FF2B5EF4-FFF2-40B4-BE49-F238E27FC236}">
                  <a16:creationId xmlns:a16="http://schemas.microsoft.com/office/drawing/2014/main" id="{1D3758E5-48D1-B057-2243-1C377DFDF058}"/>
                </a:ext>
              </a:extLst>
            </p:cNvPr>
            <p:cNvCxnSpPr>
              <a:cxnSpLocks/>
            </p:cNvCxnSpPr>
            <p:nvPr/>
          </p:nvCxnSpPr>
          <p:spPr>
            <a:xfrm flipH="1">
              <a:off x="7254871" y="3301785"/>
              <a:ext cx="4013200" cy="0"/>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sp>
          <p:nvSpPr>
            <p:cNvPr id="5" name="Rectángulo 4">
              <a:extLst>
                <a:ext uri="{FF2B5EF4-FFF2-40B4-BE49-F238E27FC236}">
                  <a16:creationId xmlns:a16="http://schemas.microsoft.com/office/drawing/2014/main" id="{7593B533-B609-13E9-3F4C-13AEEF0C5D3E}"/>
                </a:ext>
              </a:extLst>
            </p:cNvPr>
            <p:cNvSpPr/>
            <p:nvPr/>
          </p:nvSpPr>
          <p:spPr>
            <a:xfrm>
              <a:off x="128349" y="2221865"/>
              <a:ext cx="1534713" cy="678815"/>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Larynx-preservation surgery</a:t>
              </a:r>
            </a:p>
          </p:txBody>
        </p:sp>
        <p:sp>
          <p:nvSpPr>
            <p:cNvPr id="16" name="Rectángulo 15">
              <a:extLst>
                <a:ext uri="{FF2B5EF4-FFF2-40B4-BE49-F238E27FC236}">
                  <a16:creationId xmlns:a16="http://schemas.microsoft.com/office/drawing/2014/main" id="{9E663C58-688A-83D0-9FE3-9ED01737231A}"/>
                </a:ext>
              </a:extLst>
            </p:cNvPr>
            <p:cNvSpPr/>
            <p:nvPr/>
          </p:nvSpPr>
          <p:spPr>
            <a:xfrm>
              <a:off x="2549166" y="2221865"/>
              <a:ext cx="1564204" cy="678815"/>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Minimally-invasive surgery</a:t>
              </a:r>
            </a:p>
          </p:txBody>
        </p:sp>
        <p:cxnSp>
          <p:nvCxnSpPr>
            <p:cNvPr id="36" name="Conector recto de flecha 35">
              <a:extLst>
                <a:ext uri="{FF2B5EF4-FFF2-40B4-BE49-F238E27FC236}">
                  <a16:creationId xmlns:a16="http://schemas.microsoft.com/office/drawing/2014/main" id="{51CF8F4B-5D8F-BDE7-889E-199CB327FC94}"/>
                </a:ext>
              </a:extLst>
            </p:cNvPr>
            <p:cNvCxnSpPr>
              <a:cxnSpLocks/>
            </p:cNvCxnSpPr>
            <p:nvPr/>
          </p:nvCxnSpPr>
          <p:spPr>
            <a:xfrm>
              <a:off x="2842534" y="4679315"/>
              <a:ext cx="0" cy="237490"/>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37" name="Conector recto 36">
              <a:extLst>
                <a:ext uri="{FF2B5EF4-FFF2-40B4-BE49-F238E27FC236}">
                  <a16:creationId xmlns:a16="http://schemas.microsoft.com/office/drawing/2014/main" id="{50886800-17E5-A268-8782-A4F72A5132D7}"/>
                </a:ext>
              </a:extLst>
            </p:cNvPr>
            <p:cNvCxnSpPr>
              <a:cxnSpLocks/>
            </p:cNvCxnSpPr>
            <p:nvPr/>
          </p:nvCxnSpPr>
          <p:spPr>
            <a:xfrm flipH="1">
              <a:off x="1252538" y="4681005"/>
              <a:ext cx="1590675" cy="0"/>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39" name="Conector recto de flecha 38">
              <a:extLst>
                <a:ext uri="{FF2B5EF4-FFF2-40B4-BE49-F238E27FC236}">
                  <a16:creationId xmlns:a16="http://schemas.microsoft.com/office/drawing/2014/main" id="{19EF60B8-1C40-8056-8609-756AF83EF985}"/>
                </a:ext>
              </a:extLst>
            </p:cNvPr>
            <p:cNvCxnSpPr>
              <a:cxnSpLocks/>
            </p:cNvCxnSpPr>
            <p:nvPr/>
          </p:nvCxnSpPr>
          <p:spPr>
            <a:xfrm>
              <a:off x="1247136" y="4679315"/>
              <a:ext cx="0" cy="237490"/>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sp>
          <p:nvSpPr>
            <p:cNvPr id="79" name="Rectángulo 78">
              <a:extLst>
                <a:ext uri="{FF2B5EF4-FFF2-40B4-BE49-F238E27FC236}">
                  <a16:creationId xmlns:a16="http://schemas.microsoft.com/office/drawing/2014/main" id="{98CD40D6-AB3C-1647-1EB4-C8FF412378B9}"/>
                </a:ext>
              </a:extLst>
            </p:cNvPr>
            <p:cNvSpPr/>
            <p:nvPr/>
          </p:nvSpPr>
          <p:spPr>
            <a:xfrm>
              <a:off x="4463708" y="1184734"/>
              <a:ext cx="7593664" cy="481506"/>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prstClr val="black">
                      <a:lumMod val="75000"/>
                      <a:lumOff val="25000"/>
                    </a:prstClr>
                  </a:solidFill>
                  <a:latin typeface="Arial" panose="020B0604020202020204" pitchFamily="34" charset="0"/>
                  <a:cs typeface="Arial" panose="020B0604020202020204" pitchFamily="34" charset="0"/>
                </a:rPr>
                <a:t>Radiotherapy-based treatment</a:t>
              </a:r>
            </a:p>
          </p:txBody>
        </p:sp>
        <p:sp>
          <p:nvSpPr>
            <p:cNvPr id="97" name="Rectángulo 96">
              <a:extLst>
                <a:ext uri="{FF2B5EF4-FFF2-40B4-BE49-F238E27FC236}">
                  <a16:creationId xmlns:a16="http://schemas.microsoft.com/office/drawing/2014/main" id="{7583A42E-9AA7-5687-896D-DEE81F3FA618}"/>
                </a:ext>
              </a:extLst>
            </p:cNvPr>
            <p:cNvSpPr/>
            <p:nvPr/>
          </p:nvSpPr>
          <p:spPr>
            <a:xfrm>
              <a:off x="10804566" y="4938230"/>
              <a:ext cx="1252807" cy="701675"/>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Salvage surgery + RT/CRT</a:t>
              </a:r>
            </a:p>
          </p:txBody>
        </p:sp>
        <p:cxnSp>
          <p:nvCxnSpPr>
            <p:cNvPr id="98" name="Conector recto de flecha 97">
              <a:extLst>
                <a:ext uri="{FF2B5EF4-FFF2-40B4-BE49-F238E27FC236}">
                  <a16:creationId xmlns:a16="http://schemas.microsoft.com/office/drawing/2014/main" id="{F704CF6A-4EA8-2512-C4DD-044332E52222}"/>
                </a:ext>
              </a:extLst>
            </p:cNvPr>
            <p:cNvCxnSpPr>
              <a:cxnSpLocks/>
            </p:cNvCxnSpPr>
            <p:nvPr/>
          </p:nvCxnSpPr>
          <p:spPr>
            <a:xfrm>
              <a:off x="5446254" y="1855153"/>
              <a:ext cx="0" cy="356316"/>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99" name="Conector recto de flecha 98">
              <a:extLst>
                <a:ext uri="{FF2B5EF4-FFF2-40B4-BE49-F238E27FC236}">
                  <a16:creationId xmlns:a16="http://schemas.microsoft.com/office/drawing/2014/main" id="{82BB3637-3C20-F871-4053-DB5B40C5BA73}"/>
                </a:ext>
              </a:extLst>
            </p:cNvPr>
            <p:cNvCxnSpPr>
              <a:cxnSpLocks/>
            </p:cNvCxnSpPr>
            <p:nvPr/>
          </p:nvCxnSpPr>
          <p:spPr>
            <a:xfrm>
              <a:off x="8108644" y="1862773"/>
              <a:ext cx="0" cy="356316"/>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100" name="Conector recto de flecha 99">
              <a:extLst>
                <a:ext uri="{FF2B5EF4-FFF2-40B4-BE49-F238E27FC236}">
                  <a16:creationId xmlns:a16="http://schemas.microsoft.com/office/drawing/2014/main" id="{454689A1-19E9-FDD8-F04C-E66681582C1A}"/>
                </a:ext>
              </a:extLst>
            </p:cNvPr>
            <p:cNvCxnSpPr>
              <a:cxnSpLocks/>
            </p:cNvCxnSpPr>
            <p:nvPr/>
          </p:nvCxnSpPr>
          <p:spPr>
            <a:xfrm>
              <a:off x="10994504" y="1862773"/>
              <a:ext cx="0" cy="356316"/>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sp>
          <p:nvSpPr>
            <p:cNvPr id="75" name="CuadroTexto 74">
              <a:extLst>
                <a:ext uri="{FF2B5EF4-FFF2-40B4-BE49-F238E27FC236}">
                  <a16:creationId xmlns:a16="http://schemas.microsoft.com/office/drawing/2014/main" id="{30324B93-4DE5-8E79-40C8-981DA0B92A09}"/>
                </a:ext>
              </a:extLst>
            </p:cNvPr>
            <p:cNvSpPr txBox="1"/>
            <p:nvPr/>
          </p:nvSpPr>
          <p:spPr>
            <a:xfrm>
              <a:off x="10352744" y="1944169"/>
              <a:ext cx="1301638" cy="138499"/>
            </a:xfrm>
            <a:prstGeom prst="rect">
              <a:avLst/>
            </a:prstGeom>
            <a:solidFill>
              <a:schemeClr val="bg1"/>
            </a:solidFill>
          </p:spPr>
          <p:txBody>
            <a:bodyPr wrap="none" lIns="0" tIns="0" rIns="0" bIns="0" rtlCol="0">
              <a:spAutoFit/>
            </a:bodyPr>
            <a:lstStyle/>
            <a:p>
              <a:r>
                <a:rPr lang="es-ES" sz="900" dirty="0" err="1">
                  <a:solidFill>
                    <a:prstClr val="black">
                      <a:lumMod val="75000"/>
                      <a:lumOff val="25000"/>
                    </a:prstClr>
                  </a:solidFill>
                  <a:latin typeface="Arial" panose="020B0604020202020204" pitchFamily="34" charset="0"/>
                  <a:cs typeface="Arial" panose="020B0604020202020204" pitchFamily="34" charset="0"/>
                </a:rPr>
                <a:t>Unfit</a:t>
              </a:r>
              <a:r>
                <a:rPr lang="es-ES" sz="900" dirty="0">
                  <a:solidFill>
                    <a:prstClr val="black">
                      <a:lumMod val="75000"/>
                      <a:lumOff val="25000"/>
                    </a:prstClr>
                  </a:solidFill>
                  <a:latin typeface="Arial" panose="020B0604020202020204" pitchFamily="34" charset="0"/>
                  <a:cs typeface="Arial" panose="020B0604020202020204" pitchFamily="34" charset="0"/>
                </a:rPr>
                <a:t> </a:t>
              </a:r>
              <a:r>
                <a:rPr lang="es-ES" sz="900" dirty="0" err="1">
                  <a:solidFill>
                    <a:prstClr val="black">
                      <a:lumMod val="75000"/>
                      <a:lumOff val="25000"/>
                    </a:prstClr>
                  </a:solidFill>
                  <a:latin typeface="Arial" panose="020B0604020202020204" pitchFamily="34" charset="0"/>
                  <a:cs typeface="Arial" panose="020B0604020202020204" pitchFamily="34" charset="0"/>
                </a:rPr>
                <a:t>for</a:t>
              </a:r>
              <a:r>
                <a:rPr lang="es-ES" sz="900" dirty="0">
                  <a:solidFill>
                    <a:prstClr val="black">
                      <a:lumMod val="75000"/>
                      <a:lumOff val="25000"/>
                    </a:prstClr>
                  </a:solidFill>
                  <a:latin typeface="Arial" panose="020B0604020202020204" pitchFamily="34" charset="0"/>
                  <a:cs typeface="Arial" panose="020B0604020202020204" pitchFamily="34" charset="0"/>
                </a:rPr>
                <a:t> </a:t>
              </a:r>
              <a:r>
                <a:rPr lang="es-ES" sz="900" dirty="0" err="1">
                  <a:solidFill>
                    <a:prstClr val="black">
                      <a:lumMod val="75000"/>
                      <a:lumOff val="25000"/>
                    </a:prstClr>
                  </a:solidFill>
                  <a:latin typeface="Arial" panose="020B0604020202020204" pitchFamily="34" charset="0"/>
                  <a:cs typeface="Arial" panose="020B0604020202020204" pitchFamily="34" charset="0"/>
                </a:rPr>
                <a:t>systemic</a:t>
              </a:r>
              <a:r>
                <a:rPr lang="es-ES" sz="900" dirty="0">
                  <a:solidFill>
                    <a:prstClr val="black">
                      <a:lumMod val="75000"/>
                      <a:lumOff val="25000"/>
                    </a:prstClr>
                  </a:solidFill>
                  <a:latin typeface="Arial" panose="020B0604020202020204" pitchFamily="34" charset="0"/>
                  <a:cs typeface="Arial" panose="020B0604020202020204" pitchFamily="34" charset="0"/>
                </a:rPr>
                <a:t> </a:t>
              </a:r>
              <a:r>
                <a:rPr lang="es-ES" sz="900" dirty="0" err="1">
                  <a:solidFill>
                    <a:prstClr val="black">
                      <a:lumMod val="75000"/>
                      <a:lumOff val="25000"/>
                    </a:prstClr>
                  </a:solidFill>
                  <a:latin typeface="Arial" panose="020B0604020202020204" pitchFamily="34" charset="0"/>
                  <a:cs typeface="Arial" panose="020B0604020202020204" pitchFamily="34" charset="0"/>
                </a:rPr>
                <a:t>therapy</a:t>
              </a:r>
              <a:endParaRPr lang="es-ES" sz="900" dirty="0">
                <a:solidFill>
                  <a:prstClr val="black">
                    <a:lumMod val="75000"/>
                    <a:lumOff val="25000"/>
                  </a:prstClr>
                </a:solidFill>
                <a:latin typeface="Arial" panose="020B0604020202020204" pitchFamily="34" charset="0"/>
                <a:cs typeface="Arial" panose="020B0604020202020204" pitchFamily="34" charset="0"/>
              </a:endParaRPr>
            </a:p>
          </p:txBody>
        </p:sp>
        <p:cxnSp>
          <p:nvCxnSpPr>
            <p:cNvPr id="141" name="Conector recto 140">
              <a:extLst>
                <a:ext uri="{FF2B5EF4-FFF2-40B4-BE49-F238E27FC236}">
                  <a16:creationId xmlns:a16="http://schemas.microsoft.com/office/drawing/2014/main" id="{40B136FC-DFD1-AC7E-4E0E-8C230F114EE8}"/>
                </a:ext>
              </a:extLst>
            </p:cNvPr>
            <p:cNvCxnSpPr>
              <a:cxnSpLocks/>
            </p:cNvCxnSpPr>
            <p:nvPr/>
          </p:nvCxnSpPr>
          <p:spPr>
            <a:xfrm>
              <a:off x="9272583" y="3301365"/>
              <a:ext cx="0" cy="1108075"/>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142" name="Conector recto 141">
              <a:extLst>
                <a:ext uri="{FF2B5EF4-FFF2-40B4-BE49-F238E27FC236}">
                  <a16:creationId xmlns:a16="http://schemas.microsoft.com/office/drawing/2014/main" id="{47FEC171-6B2D-8267-204F-52843F9D2FE7}"/>
                </a:ext>
              </a:extLst>
            </p:cNvPr>
            <p:cNvCxnSpPr>
              <a:cxnSpLocks/>
            </p:cNvCxnSpPr>
            <p:nvPr/>
          </p:nvCxnSpPr>
          <p:spPr>
            <a:xfrm flipH="1">
              <a:off x="8593927" y="4401287"/>
              <a:ext cx="1412082" cy="0"/>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157" name="Conector recto de flecha 156">
              <a:extLst>
                <a:ext uri="{FF2B5EF4-FFF2-40B4-BE49-F238E27FC236}">
                  <a16:creationId xmlns:a16="http://schemas.microsoft.com/office/drawing/2014/main" id="{4DEEA4DC-7205-4669-048F-532087FA7ECF}"/>
                </a:ext>
              </a:extLst>
            </p:cNvPr>
            <p:cNvCxnSpPr>
              <a:cxnSpLocks/>
            </p:cNvCxnSpPr>
            <p:nvPr/>
          </p:nvCxnSpPr>
          <p:spPr>
            <a:xfrm>
              <a:off x="6137655" y="3306921"/>
              <a:ext cx="0" cy="1608364"/>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sp>
          <p:nvSpPr>
            <p:cNvPr id="80" name="CuadroTexto 79">
              <a:extLst>
                <a:ext uri="{FF2B5EF4-FFF2-40B4-BE49-F238E27FC236}">
                  <a16:creationId xmlns:a16="http://schemas.microsoft.com/office/drawing/2014/main" id="{9AD5C642-5206-A700-FC9A-F7F666F92016}"/>
                </a:ext>
              </a:extLst>
            </p:cNvPr>
            <p:cNvSpPr txBox="1"/>
            <p:nvPr/>
          </p:nvSpPr>
          <p:spPr>
            <a:xfrm>
              <a:off x="5922555" y="4508237"/>
              <a:ext cx="416781" cy="276999"/>
            </a:xfrm>
            <a:prstGeom prst="rect">
              <a:avLst/>
            </a:prstGeom>
            <a:solidFill>
              <a:schemeClr val="bg1"/>
            </a:solidFill>
          </p:spPr>
          <p:txBody>
            <a:bodyPr wrap="none" lIns="0" tIns="0" rIns="0" bIns="0" rtlCol="0">
              <a:spAutoFit/>
            </a:bodyPr>
            <a:lstStyle/>
            <a:p>
              <a:r>
                <a:rPr lang="es-ES" sz="900" dirty="0" err="1">
                  <a:solidFill>
                    <a:prstClr val="black">
                      <a:lumMod val="75000"/>
                      <a:lumOff val="25000"/>
                    </a:prstClr>
                  </a:solidFill>
                  <a:latin typeface="Arial" panose="020B0604020202020204" pitchFamily="34" charset="0"/>
                  <a:cs typeface="Arial" panose="020B0604020202020204" pitchFamily="34" charset="0"/>
                </a:rPr>
                <a:t>Unfit</a:t>
              </a:r>
              <a:r>
                <a:rPr lang="es-ES" sz="900" dirty="0">
                  <a:solidFill>
                    <a:prstClr val="black">
                      <a:lumMod val="75000"/>
                      <a:lumOff val="25000"/>
                    </a:prstClr>
                  </a:solidFill>
                  <a:latin typeface="Arial" panose="020B0604020202020204" pitchFamily="34" charset="0"/>
                  <a:cs typeface="Arial" panose="020B0604020202020204" pitchFamily="34" charset="0"/>
                </a:rPr>
                <a:t> </a:t>
              </a:r>
              <a:r>
                <a:rPr lang="es-ES" sz="900" dirty="0" err="1">
                  <a:solidFill>
                    <a:prstClr val="black">
                      <a:lumMod val="75000"/>
                      <a:lumOff val="25000"/>
                    </a:prstClr>
                  </a:solidFill>
                  <a:latin typeface="Arial" panose="020B0604020202020204" pitchFamily="34" charset="0"/>
                  <a:cs typeface="Arial" panose="020B0604020202020204" pitchFamily="34" charset="0"/>
                </a:rPr>
                <a:t>for</a:t>
              </a:r>
              <a:endParaRPr lang="es-ES" sz="900" dirty="0">
                <a:solidFill>
                  <a:prstClr val="black">
                    <a:lumMod val="75000"/>
                    <a:lumOff val="25000"/>
                  </a:prstClr>
                </a:solidFill>
                <a:latin typeface="Arial" panose="020B0604020202020204" pitchFamily="34" charset="0"/>
                <a:cs typeface="Arial" panose="020B0604020202020204" pitchFamily="34" charset="0"/>
              </a:endParaRPr>
            </a:p>
            <a:p>
              <a:r>
                <a:rPr lang="es-ES" sz="900" dirty="0" err="1">
                  <a:solidFill>
                    <a:prstClr val="black">
                      <a:lumMod val="75000"/>
                      <a:lumOff val="25000"/>
                    </a:prstClr>
                  </a:solidFill>
                  <a:latin typeface="Arial" panose="020B0604020202020204" pitchFamily="34" charset="0"/>
                  <a:cs typeface="Arial" panose="020B0604020202020204" pitchFamily="34" charset="0"/>
                </a:rPr>
                <a:t>cisplatin</a:t>
              </a:r>
              <a:endParaRPr lang="es-ES" sz="900" dirty="0">
                <a:solidFill>
                  <a:prstClr val="black">
                    <a:lumMod val="75000"/>
                    <a:lumOff val="25000"/>
                  </a:prstClr>
                </a:solidFill>
                <a:latin typeface="Arial" panose="020B0604020202020204" pitchFamily="34" charset="0"/>
                <a:cs typeface="Arial" panose="020B0604020202020204" pitchFamily="34" charset="0"/>
              </a:endParaRPr>
            </a:p>
          </p:txBody>
        </p:sp>
        <p:cxnSp>
          <p:nvCxnSpPr>
            <p:cNvPr id="160" name="Conector recto de flecha 159">
              <a:extLst>
                <a:ext uri="{FF2B5EF4-FFF2-40B4-BE49-F238E27FC236}">
                  <a16:creationId xmlns:a16="http://schemas.microsoft.com/office/drawing/2014/main" id="{18E135FE-4B79-6609-D107-43321B4121AF}"/>
                </a:ext>
              </a:extLst>
            </p:cNvPr>
            <p:cNvCxnSpPr>
              <a:cxnSpLocks/>
            </p:cNvCxnSpPr>
            <p:nvPr/>
          </p:nvCxnSpPr>
          <p:spPr>
            <a:xfrm>
              <a:off x="7259906" y="3299778"/>
              <a:ext cx="0" cy="1617027"/>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161" name="Conector recto de flecha 160">
              <a:extLst>
                <a:ext uri="{FF2B5EF4-FFF2-40B4-BE49-F238E27FC236}">
                  <a16:creationId xmlns:a16="http://schemas.microsoft.com/office/drawing/2014/main" id="{23CBD898-E439-2D98-EF64-BBC044DF05DF}"/>
                </a:ext>
              </a:extLst>
            </p:cNvPr>
            <p:cNvCxnSpPr>
              <a:cxnSpLocks/>
            </p:cNvCxnSpPr>
            <p:nvPr/>
          </p:nvCxnSpPr>
          <p:spPr>
            <a:xfrm>
              <a:off x="8595946" y="4402296"/>
              <a:ext cx="0" cy="514509"/>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162" name="Conector recto de flecha 161">
              <a:extLst>
                <a:ext uri="{FF2B5EF4-FFF2-40B4-BE49-F238E27FC236}">
                  <a16:creationId xmlns:a16="http://schemas.microsoft.com/office/drawing/2014/main" id="{D0B1520F-A968-D5C6-8E90-93CF99824DA5}"/>
                </a:ext>
              </a:extLst>
            </p:cNvPr>
            <p:cNvCxnSpPr>
              <a:cxnSpLocks/>
            </p:cNvCxnSpPr>
            <p:nvPr/>
          </p:nvCxnSpPr>
          <p:spPr>
            <a:xfrm>
              <a:off x="10003106" y="4404678"/>
              <a:ext cx="0" cy="512127"/>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163" name="Conector recto de flecha 162">
              <a:extLst>
                <a:ext uri="{FF2B5EF4-FFF2-40B4-BE49-F238E27FC236}">
                  <a16:creationId xmlns:a16="http://schemas.microsoft.com/office/drawing/2014/main" id="{744919AB-AA3B-1137-5F71-37A5D6A66D37}"/>
                </a:ext>
              </a:extLst>
            </p:cNvPr>
            <p:cNvCxnSpPr>
              <a:cxnSpLocks/>
            </p:cNvCxnSpPr>
            <p:nvPr/>
          </p:nvCxnSpPr>
          <p:spPr>
            <a:xfrm>
              <a:off x="11255326" y="3299778"/>
              <a:ext cx="0" cy="1617027"/>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sp>
          <p:nvSpPr>
            <p:cNvPr id="138" name="CuadroTexto 137">
              <a:extLst>
                <a:ext uri="{FF2B5EF4-FFF2-40B4-BE49-F238E27FC236}">
                  <a16:creationId xmlns:a16="http://schemas.microsoft.com/office/drawing/2014/main" id="{9049E97C-8863-9994-31BA-D8F6D8DE1F16}"/>
                </a:ext>
              </a:extLst>
            </p:cNvPr>
            <p:cNvSpPr txBox="1"/>
            <p:nvPr/>
          </p:nvSpPr>
          <p:spPr>
            <a:xfrm>
              <a:off x="7178376" y="4019401"/>
              <a:ext cx="166712" cy="138499"/>
            </a:xfrm>
            <a:prstGeom prst="rect">
              <a:avLst/>
            </a:prstGeom>
            <a:solidFill>
              <a:schemeClr val="bg1"/>
            </a:solidFill>
          </p:spPr>
          <p:txBody>
            <a:bodyPr wrap="none" lIns="0" tIns="0" rIns="0" bIns="0" rtlCol="0">
              <a:spAutoFit/>
            </a:bodyPr>
            <a:lstStyle/>
            <a:p>
              <a:r>
                <a:rPr lang="es-ES" sz="900" dirty="0">
                  <a:solidFill>
                    <a:prstClr val="black">
                      <a:lumMod val="75000"/>
                      <a:lumOff val="25000"/>
                    </a:prstClr>
                  </a:solidFill>
                  <a:latin typeface="Arial" panose="020B0604020202020204" pitchFamily="34" charset="0"/>
                  <a:cs typeface="Arial" panose="020B0604020202020204" pitchFamily="34" charset="0"/>
                </a:rPr>
                <a:t>CR</a:t>
              </a:r>
            </a:p>
          </p:txBody>
        </p:sp>
        <p:sp>
          <p:nvSpPr>
            <p:cNvPr id="149" name="CuadroTexto 148">
              <a:extLst>
                <a:ext uri="{FF2B5EF4-FFF2-40B4-BE49-F238E27FC236}">
                  <a16:creationId xmlns:a16="http://schemas.microsoft.com/office/drawing/2014/main" id="{A191A176-0843-ABDE-3F69-8D51ACA56501}"/>
                </a:ext>
              </a:extLst>
            </p:cNvPr>
            <p:cNvSpPr txBox="1"/>
            <p:nvPr/>
          </p:nvSpPr>
          <p:spPr>
            <a:xfrm>
              <a:off x="9054801" y="4019401"/>
              <a:ext cx="519373" cy="138499"/>
            </a:xfrm>
            <a:prstGeom prst="rect">
              <a:avLst/>
            </a:prstGeom>
            <a:solidFill>
              <a:schemeClr val="bg1"/>
            </a:solidFill>
          </p:spPr>
          <p:txBody>
            <a:bodyPr wrap="none" lIns="0" tIns="0" rIns="0" bIns="0" rtlCol="0">
              <a:spAutoFit/>
            </a:bodyPr>
            <a:lstStyle/>
            <a:p>
              <a:r>
                <a:rPr lang="es-ES" sz="900" dirty="0">
                  <a:solidFill>
                    <a:prstClr val="black">
                      <a:lumMod val="75000"/>
                      <a:lumOff val="25000"/>
                    </a:prstClr>
                  </a:solidFill>
                  <a:latin typeface="Arial" panose="020B0604020202020204" pitchFamily="34" charset="0"/>
                  <a:cs typeface="Arial" panose="020B0604020202020204" pitchFamily="34" charset="0"/>
                </a:rPr>
                <a:t>PR ≥ 50%</a:t>
              </a:r>
            </a:p>
          </p:txBody>
        </p:sp>
        <p:sp>
          <p:nvSpPr>
            <p:cNvPr id="150" name="CuadroTexto 149">
              <a:extLst>
                <a:ext uri="{FF2B5EF4-FFF2-40B4-BE49-F238E27FC236}">
                  <a16:creationId xmlns:a16="http://schemas.microsoft.com/office/drawing/2014/main" id="{1E5A99E6-40AE-8CA6-E44A-5E2F6BAFF086}"/>
                </a:ext>
              </a:extLst>
            </p:cNvPr>
            <p:cNvSpPr txBox="1"/>
            <p:nvPr/>
          </p:nvSpPr>
          <p:spPr>
            <a:xfrm>
              <a:off x="10746220" y="4019548"/>
              <a:ext cx="1003481" cy="223938"/>
            </a:xfrm>
            <a:prstGeom prst="rect">
              <a:avLst/>
            </a:prstGeom>
            <a:solidFill>
              <a:schemeClr val="bg1"/>
            </a:solidFill>
          </p:spPr>
          <p:txBody>
            <a:bodyPr wrap="none" lIns="0" tIns="18000" rIns="0" bIns="0" rtlCol="0">
              <a:spAutoFit/>
            </a:bodyPr>
            <a:lstStyle/>
            <a:p>
              <a:pPr algn="ctr">
                <a:lnSpc>
                  <a:spcPts val="800"/>
                </a:lnSpc>
                <a:spcBef>
                  <a:spcPts val="100"/>
                </a:spcBef>
                <a:spcAft>
                  <a:spcPts val="100"/>
                </a:spcAft>
              </a:pPr>
              <a:r>
                <a:rPr lang="es-ES" sz="900" dirty="0">
                  <a:solidFill>
                    <a:prstClr val="black">
                      <a:lumMod val="75000"/>
                      <a:lumOff val="25000"/>
                    </a:prstClr>
                  </a:solidFill>
                  <a:latin typeface="Arial" panose="020B0604020202020204" pitchFamily="34" charset="0"/>
                  <a:cs typeface="Arial" panose="020B0604020202020204" pitchFamily="34" charset="0"/>
                </a:rPr>
                <a:t>SD/DP </a:t>
              </a:r>
              <a:r>
                <a:rPr lang="es-ES" sz="900">
                  <a:solidFill>
                    <a:prstClr val="black">
                      <a:lumMod val="75000"/>
                      <a:lumOff val="25000"/>
                    </a:prstClr>
                  </a:solidFill>
                  <a:latin typeface="Arial" panose="020B0604020202020204" pitchFamily="34" charset="0"/>
                  <a:cs typeface="Arial" panose="020B0604020202020204" pitchFamily="34" charset="0"/>
                </a:rPr>
                <a:t>– PR </a:t>
              </a:r>
              <a:r>
                <a:rPr lang="es-ES" sz="900" dirty="0">
                  <a:solidFill>
                    <a:prstClr val="black">
                      <a:lumMod val="75000"/>
                      <a:lumOff val="25000"/>
                    </a:prstClr>
                  </a:solidFill>
                  <a:latin typeface="Arial" panose="020B0604020202020204" pitchFamily="34" charset="0"/>
                  <a:cs typeface="Arial" panose="020B0604020202020204" pitchFamily="34" charset="0"/>
                </a:rPr>
                <a:t>&lt; 50%</a:t>
              </a:r>
              <a:br>
                <a:rPr lang="es-ES" sz="900" dirty="0">
                  <a:solidFill>
                    <a:prstClr val="black">
                      <a:lumMod val="75000"/>
                      <a:lumOff val="25000"/>
                    </a:prstClr>
                  </a:solidFill>
                  <a:latin typeface="Arial" panose="020B0604020202020204" pitchFamily="34" charset="0"/>
                  <a:cs typeface="Arial" panose="020B0604020202020204" pitchFamily="34" charset="0"/>
                </a:rPr>
              </a:br>
              <a:r>
                <a:rPr lang="es-ES" sz="900" dirty="0" err="1">
                  <a:solidFill>
                    <a:prstClr val="black">
                      <a:lumMod val="75000"/>
                      <a:lumOff val="25000"/>
                    </a:prstClr>
                  </a:solidFill>
                  <a:latin typeface="Arial" panose="020B0604020202020204" pitchFamily="34" charset="0"/>
                  <a:cs typeface="Arial" panose="020B0604020202020204" pitchFamily="34" charset="0"/>
                </a:rPr>
                <a:t>consider</a:t>
              </a:r>
              <a:endParaRPr lang="es-ES" sz="900" dirty="0">
                <a:solidFill>
                  <a:prstClr val="black">
                    <a:lumMod val="75000"/>
                    <a:lumOff val="25000"/>
                  </a:prstClr>
                </a:solidFill>
                <a:latin typeface="Arial" panose="020B0604020202020204" pitchFamily="34" charset="0"/>
                <a:cs typeface="Arial" panose="020B0604020202020204" pitchFamily="34" charset="0"/>
              </a:endParaRPr>
            </a:p>
          </p:txBody>
        </p:sp>
        <p:sp>
          <p:nvSpPr>
            <p:cNvPr id="3" name="Rectángulo 2">
              <a:extLst>
                <a:ext uri="{FF2B5EF4-FFF2-40B4-BE49-F238E27FC236}">
                  <a16:creationId xmlns:a16="http://schemas.microsoft.com/office/drawing/2014/main" id="{D607E2CE-6DF7-9875-6A38-B79F2E27DB25}"/>
                </a:ext>
              </a:extLst>
            </p:cNvPr>
            <p:cNvSpPr/>
            <p:nvPr/>
          </p:nvSpPr>
          <p:spPr>
            <a:xfrm>
              <a:off x="128349" y="327622"/>
              <a:ext cx="11935302" cy="356961"/>
            </a:xfrm>
            <a:prstGeom prst="rect">
              <a:avLst/>
            </a:prstGeom>
            <a:solidFill>
              <a:srgbClr val="0066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600" b="1" dirty="0">
                  <a:solidFill>
                    <a:prstClr val="white"/>
                  </a:solidFill>
                  <a:latin typeface="Arial" panose="020B0604020202020204" pitchFamily="34" charset="0"/>
                  <a:cs typeface="Arial" panose="020B0604020202020204" pitchFamily="34" charset="0"/>
                </a:rPr>
                <a:t>Candidate for organ preservation </a:t>
              </a:r>
            </a:p>
          </p:txBody>
        </p:sp>
      </p:grpSp>
      <p:sp>
        <p:nvSpPr>
          <p:cNvPr id="4" name="Marcador de texto 3">
            <a:extLst>
              <a:ext uri="{FF2B5EF4-FFF2-40B4-BE49-F238E27FC236}">
                <a16:creationId xmlns:a16="http://schemas.microsoft.com/office/drawing/2014/main" id="{24CA6721-B22A-6C20-6D32-58C5ED844BF9}"/>
              </a:ext>
            </a:extLst>
          </p:cNvPr>
          <p:cNvSpPr txBox="1">
            <a:spLocks/>
          </p:cNvSpPr>
          <p:nvPr/>
        </p:nvSpPr>
        <p:spPr>
          <a:xfrm>
            <a:off x="127796" y="6527130"/>
            <a:ext cx="8466131" cy="110802"/>
          </a:xfrm>
          <a:prstGeom prst="rect">
            <a:avLst/>
          </a:prstGeom>
        </p:spPr>
        <p:txBody>
          <a:bodyPr vert="horz" lIns="0" tIns="0" rIns="0" bIns="0" rtlCol="0">
            <a:noAutofit/>
          </a:bodyPr>
          <a:lstStyle>
            <a:lvl1pPr marL="0" indent="0" algn="l" defTabSz="685594" rtl="0" eaLnBrk="1" latinLnBrk="0" hangingPunct="1">
              <a:lnSpc>
                <a:spcPct val="90000"/>
              </a:lnSpc>
              <a:spcBef>
                <a:spcPts val="750"/>
              </a:spcBef>
              <a:buFont typeface="Arial" panose="020B0604020202020204" pitchFamily="34" charset="0"/>
              <a:buNone/>
              <a:defRPr sz="750" kern="1200">
                <a:solidFill>
                  <a:schemeClr val="tx2"/>
                </a:solidFill>
                <a:latin typeface="+mn-lt"/>
                <a:ea typeface="+mn-ea"/>
                <a:cs typeface="+mn-cs"/>
              </a:defRPr>
            </a:lvl1pPr>
            <a:lvl2pPr marL="342797"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2pPr>
            <a:lvl3pPr marL="685594"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3pPr>
            <a:lvl4pPr marL="1028391"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4pPr>
            <a:lvl5pPr marL="1371189"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5pPr>
            <a:lvl6pPr marL="1885384"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181"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0978"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3776"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solidFill>
                  <a:schemeClr val="tx1"/>
                </a:solidFill>
              </a:rPr>
              <a:t>BIORT: </a:t>
            </a:r>
            <a:r>
              <a:rPr lang="en-US" dirty="0" err="1">
                <a:solidFill>
                  <a:schemeClr val="tx1"/>
                </a:solidFill>
              </a:rPr>
              <a:t>bioradiotherapy</a:t>
            </a:r>
            <a:r>
              <a:rPr lang="en-US" dirty="0">
                <a:solidFill>
                  <a:schemeClr val="tx1"/>
                </a:solidFill>
              </a:rPr>
              <a:t>; CR: complete response; CRT: chemoradiotherapy; DP: disease progression; PR: partial response; PS: performance status; RT: radiotherapy; TPF: docetaxel/cisplatin/5-fluorouracil; SD: stable disease.</a:t>
            </a:r>
            <a:endParaRPr lang="en-GB" dirty="0">
              <a:solidFill>
                <a:schemeClr val="tx1"/>
              </a:solidFill>
            </a:endParaRPr>
          </a:p>
        </p:txBody>
      </p:sp>
    </p:spTree>
    <p:extLst>
      <p:ext uri="{BB962C8B-B14F-4D97-AF65-F5344CB8AC3E}">
        <p14:creationId xmlns:p14="http://schemas.microsoft.com/office/powerpoint/2010/main" val="2727549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5C8F6E-2F35-FC1A-1FF1-4BE0704DACAC}"/>
              </a:ext>
            </a:extLst>
          </p:cNvPr>
          <p:cNvSpPr>
            <a:spLocks noGrp="1"/>
          </p:cNvSpPr>
          <p:nvPr>
            <p:ph type="title"/>
          </p:nvPr>
        </p:nvSpPr>
        <p:spPr>
          <a:xfrm>
            <a:off x="1066799" y="0"/>
            <a:ext cx="8354993" cy="690721"/>
          </a:xfrm>
        </p:spPr>
        <p:txBody>
          <a:bodyPr/>
          <a:lstStyle/>
          <a:p>
            <a:r>
              <a:rPr lang="es-ES" dirty="0" err="1"/>
              <a:t>Treatment</a:t>
            </a:r>
            <a:r>
              <a:rPr lang="es-ES" dirty="0"/>
              <a:t> </a:t>
            </a:r>
            <a:r>
              <a:rPr lang="es-ES" dirty="0" err="1"/>
              <a:t>of</a:t>
            </a:r>
            <a:r>
              <a:rPr lang="es-ES" dirty="0"/>
              <a:t> </a:t>
            </a:r>
            <a:r>
              <a:rPr lang="es-ES" dirty="0" err="1">
                <a:solidFill>
                  <a:schemeClr val="accent4">
                    <a:lumMod val="60000"/>
                    <a:lumOff val="40000"/>
                  </a:schemeClr>
                </a:solidFill>
              </a:rPr>
              <a:t>Locally</a:t>
            </a:r>
            <a:r>
              <a:rPr lang="es-ES" dirty="0">
                <a:solidFill>
                  <a:schemeClr val="accent4">
                    <a:lumMod val="60000"/>
                    <a:lumOff val="40000"/>
                  </a:schemeClr>
                </a:solidFill>
              </a:rPr>
              <a:t> </a:t>
            </a:r>
            <a:r>
              <a:rPr lang="es-ES" dirty="0" err="1">
                <a:solidFill>
                  <a:schemeClr val="accent4">
                    <a:lumMod val="60000"/>
                    <a:lumOff val="40000"/>
                  </a:schemeClr>
                </a:solidFill>
              </a:rPr>
              <a:t>Advanced</a:t>
            </a:r>
            <a:r>
              <a:rPr lang="es-ES" dirty="0">
                <a:solidFill>
                  <a:schemeClr val="accent4">
                    <a:lumMod val="60000"/>
                    <a:lumOff val="40000"/>
                  </a:schemeClr>
                </a:solidFill>
              </a:rPr>
              <a:t> </a:t>
            </a:r>
            <a:r>
              <a:rPr lang="es-ES" dirty="0" err="1">
                <a:solidFill>
                  <a:schemeClr val="accent4">
                    <a:lumMod val="60000"/>
                    <a:lumOff val="40000"/>
                  </a:schemeClr>
                </a:solidFill>
              </a:rPr>
              <a:t>Disease</a:t>
            </a:r>
            <a:endParaRPr lang="en-GB" dirty="0">
              <a:solidFill>
                <a:schemeClr val="accent4">
                  <a:lumMod val="60000"/>
                  <a:lumOff val="40000"/>
                </a:schemeClr>
              </a:solidFill>
            </a:endParaRPr>
          </a:p>
        </p:txBody>
      </p:sp>
      <p:graphicFrame>
        <p:nvGraphicFramePr>
          <p:cNvPr id="5" name="Tabla 4">
            <a:extLst>
              <a:ext uri="{FF2B5EF4-FFF2-40B4-BE49-F238E27FC236}">
                <a16:creationId xmlns:a16="http://schemas.microsoft.com/office/drawing/2014/main" id="{4D6C0E5C-9CB7-E22B-2682-F75B6017A7E6}"/>
              </a:ext>
            </a:extLst>
          </p:cNvPr>
          <p:cNvGraphicFramePr>
            <a:graphicFrameLocks noGrp="1"/>
          </p:cNvGraphicFramePr>
          <p:nvPr>
            <p:extLst>
              <p:ext uri="{D42A27DB-BD31-4B8C-83A1-F6EECF244321}">
                <p14:modId xmlns:p14="http://schemas.microsoft.com/office/powerpoint/2010/main" val="2755666048"/>
              </p:ext>
            </p:extLst>
          </p:nvPr>
        </p:nvGraphicFramePr>
        <p:xfrm>
          <a:off x="770473" y="940048"/>
          <a:ext cx="10838791" cy="5155951"/>
        </p:xfrm>
        <a:graphic>
          <a:graphicData uri="http://schemas.openxmlformats.org/drawingml/2006/table">
            <a:tbl>
              <a:tblPr firstRow="1" firstCol="1" bandRow="1">
                <a:effectLst/>
              </a:tblPr>
              <a:tblGrid>
                <a:gridCol w="9718568">
                  <a:extLst>
                    <a:ext uri="{9D8B030D-6E8A-4147-A177-3AD203B41FA5}">
                      <a16:colId xmlns:a16="http://schemas.microsoft.com/office/drawing/2014/main" val="2956083237"/>
                    </a:ext>
                  </a:extLst>
                </a:gridCol>
                <a:gridCol w="1120223">
                  <a:extLst>
                    <a:ext uri="{9D8B030D-6E8A-4147-A177-3AD203B41FA5}">
                      <a16:colId xmlns:a16="http://schemas.microsoft.com/office/drawing/2014/main" val="3454688849"/>
                    </a:ext>
                  </a:extLst>
                </a:gridCol>
              </a:tblGrid>
              <a:tr h="376533">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auto" hangingPunct="1">
                        <a:lnSpc>
                          <a:spcPct val="107000"/>
                        </a:lnSpc>
                        <a:spcBef>
                          <a:spcPts val="0"/>
                        </a:spcBef>
                        <a:spcAft>
                          <a:spcPts val="300"/>
                        </a:spcAft>
                        <a:buFontTx/>
                        <a:buNone/>
                      </a:pPr>
                      <a:r>
                        <a:rPr lang="en-US" sz="1800" b="1" i="0" u="none" strike="noStrike" kern="100" cap="none" spc="0" normalizeH="0" baseline="0">
                          <a:solidFill>
                            <a:schemeClr val="bg1">
                              <a:lumMod val="100000"/>
                            </a:schemeClr>
                          </a:solidFill>
                          <a:effectLst/>
                          <a:latin typeface="Arial" panose="020B0604020202020204" pitchFamily="34" charset="0"/>
                          <a:ea typeface="+mn-ea"/>
                          <a:cs typeface="+mn-cs"/>
                          <a:sym typeface=""/>
                        </a:rPr>
                        <a:t>Considerations in Surgery-based Treatment</a:t>
                      </a:r>
                      <a:endParaRPr lang="en-GB" sz="1800" b="1" i="0" u="none" strike="noStrike" kern="100" cap="none" spc="0" normalizeH="0" baseline="0">
                        <a:solidFill>
                          <a:schemeClr val="bg1">
                            <a:lumMod val="100000"/>
                          </a:schemeClr>
                        </a:solidFill>
                        <a:effectLst/>
                        <a:latin typeface="Arial" panose="020B0604020202020204" pitchFamily="34" charset="0"/>
                        <a:ea typeface="+mn-ea"/>
                        <a:cs typeface="+mn-cs"/>
                        <a:sym typeface=""/>
                      </a:endParaRPr>
                    </a:p>
                  </a:txBody>
                  <a:tcPr marL="68580" marR="68580" marT="0" marB="0" anchor="ctr">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66"/>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auto" latinLnBrk="0" hangingPunct="1">
                        <a:lnSpc>
                          <a:spcPct val="107000"/>
                        </a:lnSpc>
                        <a:spcBef>
                          <a:spcPts val="0"/>
                        </a:spcBef>
                        <a:spcAft>
                          <a:spcPts val="300"/>
                        </a:spcAft>
                        <a:buClrTx/>
                        <a:buSzTx/>
                        <a:buFontTx/>
                        <a:buNone/>
                        <a:tabLst/>
                        <a:defRPr/>
                      </a:pPr>
                      <a:r>
                        <a:rPr lang="en-US" sz="1600" b="1" i="0" u="none" strike="noStrike" kern="100" cap="none" spc="0" normalizeH="0" baseline="0">
                          <a:solidFill>
                            <a:schemeClr val="bg1">
                              <a:lumMod val="100000"/>
                            </a:schemeClr>
                          </a:solidFill>
                          <a:effectLst/>
                          <a:latin typeface="Arial" panose="020B0604020202020204" pitchFamily="34" charset="0"/>
                          <a:ea typeface="+mn-ea"/>
                          <a:cs typeface="+mn-cs"/>
                          <a:sym typeface=""/>
                        </a:rPr>
                        <a:t>LE, GoR </a:t>
                      </a:r>
                      <a:endParaRPr lang="en-GB" sz="1600" b="1" i="0" u="none" strike="noStrike" kern="100" cap="none" spc="0" normalizeH="0" baseline="0">
                        <a:solidFill>
                          <a:schemeClr val="bg1">
                            <a:lumMod val="100000"/>
                          </a:schemeClr>
                        </a:solidFill>
                        <a:effectLst/>
                        <a:latin typeface="Arial" panose="020B0604020202020204" pitchFamily="34" charset="0"/>
                        <a:ea typeface="+mn-ea"/>
                        <a:cs typeface="+mn-cs"/>
                        <a:sym typeface=""/>
                      </a:endParaRPr>
                    </a:p>
                  </a:txBody>
                  <a:tcPr marL="68580" marR="68580" marT="0" marB="0" anchor="ctr">
                    <a:lnL>
                      <a:noFill/>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66"/>
                    </a:solidFill>
                  </a:tcPr>
                </a:tc>
                <a:extLst>
                  <a:ext uri="{0D108BD9-81ED-4DB2-BD59-A6C34878D82A}">
                    <a16:rowId xmlns:a16="http://schemas.microsoft.com/office/drawing/2014/main" val="1511312226"/>
                  </a:ext>
                </a:extLst>
              </a:tr>
              <a:tr h="1688402">
                <a:tc gridSpan="2">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196850" marR="0" lvl="0" indent="-196850" algn="l" defTabSz="914400" rtl="0" eaLnBrk="1" fontAlgn="auto" latinLnBrk="0" hangingPunct="1">
                        <a:lnSpc>
                          <a:spcPct val="107000"/>
                        </a:lnSpc>
                        <a:spcBef>
                          <a:spcPts val="0"/>
                        </a:spcBef>
                        <a:spcAft>
                          <a:spcPts val="300"/>
                        </a:spcAft>
                        <a:buClr>
                          <a:schemeClr val="accent5"/>
                        </a:buClr>
                        <a:buSzTx/>
                        <a:buFont typeface="Wingdings" panose="05000000000000000000" pitchFamily="2" charset="2"/>
                        <a:buChar char="§"/>
                        <a:tabLst/>
                        <a:defRPr/>
                      </a:pPr>
                      <a:r>
                        <a:rPr lang="en-GB" sz="1600" dirty="0"/>
                        <a:t>In HNC, there is no universally accepted definition of </a:t>
                      </a:r>
                      <a:r>
                        <a:rPr lang="en-GB" sz="1600" dirty="0" err="1"/>
                        <a:t>unresectability</a:t>
                      </a:r>
                      <a:r>
                        <a:rPr lang="en-GB" sz="1600" dirty="0"/>
                        <a:t>, but certain </a:t>
                      </a:r>
                      <a:r>
                        <a:rPr lang="en-GB" sz="1600" dirty="0">
                          <a:solidFill>
                            <a:schemeClr val="accent5"/>
                          </a:solidFill>
                        </a:rPr>
                        <a:t>anatomical criteria </a:t>
                      </a:r>
                      <a:r>
                        <a:rPr lang="en-GB" sz="1600" dirty="0">
                          <a:solidFill>
                            <a:schemeClr val="tx1"/>
                          </a:solidFill>
                        </a:rPr>
                        <a:t>classify the </a:t>
                      </a:r>
                      <a:r>
                        <a:rPr lang="en-GB" sz="1600" dirty="0" err="1">
                          <a:solidFill>
                            <a:schemeClr val="tx1"/>
                          </a:solidFill>
                        </a:rPr>
                        <a:t>tumor</a:t>
                      </a:r>
                      <a:r>
                        <a:rPr lang="en-GB" sz="1600" dirty="0">
                          <a:solidFill>
                            <a:schemeClr val="tx1"/>
                          </a:solidFill>
                        </a:rPr>
                        <a:t> as </a:t>
                      </a:r>
                      <a:r>
                        <a:rPr lang="en-GB" sz="1600" dirty="0">
                          <a:solidFill>
                            <a:schemeClr val="accent5"/>
                          </a:solidFill>
                        </a:rPr>
                        <a:t>T4b</a:t>
                      </a:r>
                      <a:r>
                        <a:rPr lang="en-GB" sz="1600" dirty="0"/>
                        <a:t>: involvement of </a:t>
                      </a:r>
                      <a:r>
                        <a:rPr lang="en-GB" sz="1600" dirty="0">
                          <a:solidFill>
                            <a:schemeClr val="accent3"/>
                          </a:solidFill>
                        </a:rPr>
                        <a:t>skull base, cervical vertebrae, prevertebral muscles, brachial plexus, mediastinal spread, involvement of nasopharynx, </a:t>
                      </a:r>
                      <a:r>
                        <a:rPr lang="en-GB" sz="1600" dirty="0" err="1">
                          <a:solidFill>
                            <a:schemeClr val="accent3"/>
                          </a:solidFill>
                        </a:rPr>
                        <a:t>tumor</a:t>
                      </a:r>
                      <a:r>
                        <a:rPr lang="en-GB" sz="1600" dirty="0">
                          <a:solidFill>
                            <a:schemeClr val="accent3"/>
                          </a:solidFill>
                        </a:rPr>
                        <a:t> fixed to the collarbone, and vascular encasement. </a:t>
                      </a:r>
                    </a:p>
                    <a:p>
                      <a:pPr marL="196850" marR="0" lvl="0" indent="-196850" algn="l" defTabSz="914400" rtl="0" eaLnBrk="1" fontAlgn="auto" latinLnBrk="0" hangingPunct="1">
                        <a:lnSpc>
                          <a:spcPct val="107000"/>
                        </a:lnSpc>
                        <a:spcBef>
                          <a:spcPts val="0"/>
                        </a:spcBef>
                        <a:spcAft>
                          <a:spcPts val="300"/>
                        </a:spcAft>
                        <a:buClr>
                          <a:schemeClr val="accent5"/>
                        </a:buClr>
                        <a:buSzTx/>
                        <a:buFont typeface="Wingdings" panose="05000000000000000000" pitchFamily="2" charset="2"/>
                        <a:buChar char="§"/>
                        <a:tabLst/>
                        <a:defRPr/>
                      </a:pPr>
                      <a:r>
                        <a:rPr lang="en-GB" sz="1600" dirty="0"/>
                        <a:t>Multidisciplinary </a:t>
                      </a:r>
                      <a:r>
                        <a:rPr lang="en-GB" sz="1600" dirty="0" err="1"/>
                        <a:t>tumor</a:t>
                      </a:r>
                      <a:r>
                        <a:rPr lang="en-GB" sz="1600" dirty="0"/>
                        <a:t> </a:t>
                      </a:r>
                      <a:r>
                        <a:rPr lang="en-GB" sz="1600" dirty="0">
                          <a:solidFill>
                            <a:schemeClr val="tx1"/>
                          </a:solidFill>
                        </a:rPr>
                        <a:t>boards can </a:t>
                      </a:r>
                      <a:r>
                        <a:rPr lang="en-GB" sz="1600" dirty="0">
                          <a:solidFill>
                            <a:schemeClr val="accent5"/>
                          </a:solidFill>
                        </a:rPr>
                        <a:t>exclude patients from surgery </a:t>
                      </a:r>
                      <a:r>
                        <a:rPr lang="en-GB" sz="1600" dirty="0"/>
                        <a:t>due to </a:t>
                      </a:r>
                      <a:r>
                        <a:rPr lang="en-GB" sz="1600" dirty="0">
                          <a:solidFill>
                            <a:schemeClr val="accent3"/>
                          </a:solidFill>
                        </a:rPr>
                        <a:t>low probability of achieving adequate margins, unacceptable functional and/or </a:t>
                      </a:r>
                      <a:r>
                        <a:rPr lang="en-GB" sz="1600" dirty="0" err="1">
                          <a:solidFill>
                            <a:schemeClr val="accent3"/>
                          </a:solidFill>
                        </a:rPr>
                        <a:t>esthetic</a:t>
                      </a:r>
                      <a:r>
                        <a:rPr lang="en-GB" sz="1600" dirty="0">
                          <a:solidFill>
                            <a:schemeClr val="accent3"/>
                          </a:solidFill>
                        </a:rPr>
                        <a:t> sequelae, </a:t>
                      </a:r>
                      <a:r>
                        <a:rPr lang="en-GB" sz="1600" dirty="0" err="1">
                          <a:solidFill>
                            <a:schemeClr val="accent3"/>
                          </a:solidFill>
                        </a:rPr>
                        <a:t>meager</a:t>
                      </a:r>
                      <a:r>
                        <a:rPr lang="en-GB" sz="1600" dirty="0">
                          <a:solidFill>
                            <a:schemeClr val="accent3"/>
                          </a:solidFill>
                        </a:rPr>
                        <a:t> expectation of cure, or comorbidities </a:t>
                      </a:r>
                      <a:r>
                        <a:rPr lang="en-GB" sz="1600" dirty="0"/>
                        <a:t>(I,A)</a:t>
                      </a:r>
                      <a:endParaRPr lang="en-GB" sz="1600" b="0" i="0" u="none" strike="noStrike" kern="100" cap="none" spc="0" normalizeH="0" baseline="30000" dirty="0">
                        <a:solidFill>
                          <a:schemeClr val="tx1"/>
                        </a:solidFill>
                        <a:effectLst/>
                        <a:latin typeface="Arial" panose="020B0604020202020204" pitchFamily="34" charset="0"/>
                        <a:ea typeface="+mn-ea"/>
                        <a:cs typeface="+mn-cs"/>
                        <a:sym typeface=""/>
                      </a:endParaRPr>
                    </a:p>
                  </a:txBody>
                  <a:tcPr marL="68580" marR="6858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auto" hangingPunct="1">
                        <a:lnSpc>
                          <a:spcPct val="107000"/>
                        </a:lnSpc>
                        <a:spcBef>
                          <a:spcPts val="0"/>
                        </a:spcBef>
                        <a:spcAft>
                          <a:spcPts val="300"/>
                        </a:spcAft>
                        <a:buFontTx/>
                        <a:buNone/>
                      </a:pPr>
                      <a:endParaRPr lang="en-GB" sz="18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6350"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96555882"/>
                  </a:ext>
                </a:extLst>
              </a:tr>
              <a:tr h="1410395">
                <a:tc gridSpan="2">
                  <a:txBody>
                    <a:bodyPr/>
                    <a:lstStyle/>
                    <a:p>
                      <a:pPr marL="196850" marR="0" lvl="0" indent="-196850" algn="l" defTabSz="914400" rtl="0" eaLnBrk="1" fontAlgn="auto" hangingPunct="1">
                        <a:lnSpc>
                          <a:spcPct val="107000"/>
                        </a:lnSpc>
                        <a:spcBef>
                          <a:spcPts val="0"/>
                        </a:spcBef>
                        <a:spcAft>
                          <a:spcPts val="300"/>
                        </a:spcAft>
                        <a:buClr>
                          <a:schemeClr val="accent5"/>
                        </a:buClr>
                        <a:buFont typeface="Wingdings" panose="05000000000000000000" pitchFamily="2" charset="2"/>
                        <a:buChar char="§"/>
                      </a:pPr>
                      <a:r>
                        <a:rPr lang="en-GB" sz="1600" dirty="0"/>
                        <a:t>For </a:t>
                      </a:r>
                      <a:r>
                        <a:rPr lang="en-GB" sz="1600" dirty="0">
                          <a:solidFill>
                            <a:schemeClr val="accent3"/>
                          </a:solidFill>
                        </a:rPr>
                        <a:t>locoregionally advanced oral cavity neoplasms</a:t>
                      </a:r>
                      <a:r>
                        <a:rPr lang="en-GB" sz="1600" dirty="0"/>
                        <a:t>, </a:t>
                      </a:r>
                      <a:r>
                        <a:rPr lang="en-GB" sz="1600" dirty="0">
                          <a:solidFill>
                            <a:schemeClr val="accent5"/>
                          </a:solidFill>
                        </a:rPr>
                        <a:t>surgery</a:t>
                      </a:r>
                      <a:r>
                        <a:rPr lang="en-GB" sz="1600" dirty="0"/>
                        <a:t> is generally </a:t>
                      </a:r>
                      <a:r>
                        <a:rPr lang="en-GB" sz="1400" dirty="0"/>
                        <a:t>RECOMMENDED</a:t>
                      </a:r>
                      <a:r>
                        <a:rPr lang="en-GB" sz="1600" dirty="0"/>
                        <a:t> as the initial approach. </a:t>
                      </a:r>
                      <a:endParaRPr lang="en-GB" sz="1600" strike="sngStrike" dirty="0"/>
                    </a:p>
                    <a:p>
                      <a:pPr marL="196850" marR="0" lvl="0" indent="-196850" algn="l" defTabSz="914400" rtl="0" eaLnBrk="1" fontAlgn="auto" hangingPunct="1">
                        <a:lnSpc>
                          <a:spcPct val="107000"/>
                        </a:lnSpc>
                        <a:spcBef>
                          <a:spcPts val="0"/>
                        </a:spcBef>
                        <a:spcAft>
                          <a:spcPts val="300"/>
                        </a:spcAft>
                        <a:buClr>
                          <a:schemeClr val="accent5"/>
                        </a:buClr>
                        <a:buFont typeface="Wingdings" panose="05000000000000000000" pitchFamily="2" charset="2"/>
                        <a:buChar char="§"/>
                      </a:pPr>
                      <a:r>
                        <a:rPr lang="en-GB" sz="1600" dirty="0"/>
                        <a:t>For </a:t>
                      </a:r>
                      <a:r>
                        <a:rPr lang="en-GB" sz="1600" dirty="0">
                          <a:solidFill>
                            <a:schemeClr val="accent3"/>
                          </a:solidFill>
                        </a:rPr>
                        <a:t>cancers originating at other sites</a:t>
                      </a:r>
                      <a:r>
                        <a:rPr lang="en-GB" sz="1600" dirty="0"/>
                        <a:t>, </a:t>
                      </a:r>
                      <a:r>
                        <a:rPr lang="en-GB" sz="1600" dirty="0">
                          <a:solidFill>
                            <a:schemeClr val="accent5"/>
                          </a:solidFill>
                        </a:rPr>
                        <a:t>functional preservation of speech, swallowing, and airway </a:t>
                      </a:r>
                      <a:r>
                        <a:rPr lang="en-GB" sz="1600" dirty="0"/>
                        <a:t>are vital factors that inform treatment decisions. Efforts are made to preserve these functions while minimizing the number of treatment modalities used to reduce treatment-related morbidity. Minimally invasive surgical techniques accomplish good functional and oncologic outcomes in appropriately selected cases</a:t>
                      </a:r>
                      <a:endParaRPr lang="en-GB" sz="1600" b="0" i="0" u="none" strike="noStrike" kern="100" cap="none" spc="0" normalizeH="0" baseline="30000" dirty="0">
                        <a:solidFill>
                          <a:schemeClr val="tx1"/>
                        </a:solidFill>
                        <a:effectLst/>
                        <a:latin typeface="Arial" panose="020B0604020202020204" pitchFamily="34" charset="0"/>
                        <a:ea typeface="+mn-ea"/>
                        <a:cs typeface="+mn-cs"/>
                        <a:sym typeface=""/>
                      </a:endParaRPr>
                    </a:p>
                  </a:txBody>
                  <a:tcPr marL="68580" marR="6858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hangingPunct="1">
                        <a:lnSpc>
                          <a:spcPct val="107000"/>
                        </a:lnSpc>
                        <a:spcBef>
                          <a:spcPts val="0"/>
                        </a:spcBef>
                        <a:spcAft>
                          <a:spcPts val="300"/>
                        </a:spcAft>
                        <a:buFontTx/>
                        <a:buNone/>
                      </a:pPr>
                      <a:endParaRPr lang="en-GB" sz="18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6350"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0388796"/>
                  </a:ext>
                </a:extLst>
              </a:tr>
              <a:tr h="1680621">
                <a:tc gridSpan="2">
                  <a:txBody>
                    <a:bodyPr/>
                    <a:lstStyle/>
                    <a:p>
                      <a:pPr marL="0" indent="0">
                        <a:spcAft>
                          <a:spcPts val="300"/>
                        </a:spcAft>
                        <a:buClr>
                          <a:schemeClr val="accent5"/>
                        </a:buClr>
                        <a:buFont typeface="Wingdings" panose="05000000000000000000" pitchFamily="2" charset="2"/>
                        <a:buNone/>
                      </a:pPr>
                      <a:r>
                        <a:rPr lang="en-GB" sz="1600" dirty="0"/>
                        <a:t>Risk of nodal metastases:</a:t>
                      </a:r>
                    </a:p>
                    <a:p>
                      <a:pPr marL="196850" indent="-196850">
                        <a:spcAft>
                          <a:spcPts val="300"/>
                        </a:spcAft>
                        <a:buClr>
                          <a:schemeClr val="accent5"/>
                        </a:buClr>
                        <a:buFont typeface="Wingdings" panose="05000000000000000000" pitchFamily="2" charset="2"/>
                        <a:buChar char="§"/>
                      </a:pPr>
                      <a:r>
                        <a:rPr lang="en-GB" sz="1600" dirty="0"/>
                        <a:t>When the </a:t>
                      </a:r>
                      <a:r>
                        <a:rPr lang="en-GB" sz="1600" dirty="0">
                          <a:solidFill>
                            <a:schemeClr val="accent3"/>
                          </a:solidFill>
                        </a:rPr>
                        <a:t>probability of occult metastases exceeds 15-20%</a:t>
                      </a:r>
                      <a:r>
                        <a:rPr lang="en-GB" sz="1600" dirty="0"/>
                        <a:t>, the risk of neck recurrence without elective (prophylactic) treatment outweighs the morbidity associated with neck dissection</a:t>
                      </a:r>
                      <a:r>
                        <a:rPr lang="en-GB" sz="1600" baseline="30000" dirty="0"/>
                        <a:t>1</a:t>
                      </a:r>
                      <a:r>
                        <a:rPr lang="en-GB" sz="1600" dirty="0"/>
                        <a:t> </a:t>
                      </a:r>
                    </a:p>
                    <a:p>
                      <a:pPr marL="196850" indent="-196850">
                        <a:spcAft>
                          <a:spcPts val="300"/>
                        </a:spcAft>
                        <a:buClr>
                          <a:schemeClr val="accent5"/>
                        </a:buClr>
                        <a:buFont typeface="Wingdings" panose="05000000000000000000" pitchFamily="2" charset="2"/>
                        <a:buChar char="§"/>
                      </a:pPr>
                      <a:r>
                        <a:rPr lang="en-GB" sz="1600" dirty="0"/>
                        <a:t>For </a:t>
                      </a:r>
                      <a:r>
                        <a:rPr lang="en-GB" sz="1600" dirty="0">
                          <a:solidFill>
                            <a:schemeClr val="accent3"/>
                          </a:solidFill>
                        </a:rPr>
                        <a:t>T3-4a N0 </a:t>
                      </a:r>
                      <a:r>
                        <a:rPr lang="en-GB" sz="1600" dirty="0" err="1">
                          <a:solidFill>
                            <a:schemeClr val="accent3"/>
                          </a:solidFill>
                        </a:rPr>
                        <a:t>tumors</a:t>
                      </a:r>
                      <a:r>
                        <a:rPr lang="en-GB" sz="1600" dirty="0"/>
                        <a:t>, an ipsilateral or bilateral neck dissection is an option (except for oral cavity </a:t>
                      </a:r>
                      <a:r>
                        <a:rPr lang="en-GB" sz="1600" dirty="0" err="1"/>
                        <a:t>tumors</a:t>
                      </a:r>
                      <a:r>
                        <a:rPr lang="en-GB" sz="1600" dirty="0"/>
                        <a:t>, where it is mandatory). </a:t>
                      </a:r>
                    </a:p>
                    <a:p>
                      <a:pPr marL="196850" indent="-196850">
                        <a:spcAft>
                          <a:spcPts val="300"/>
                        </a:spcAft>
                        <a:buClr>
                          <a:schemeClr val="accent5"/>
                        </a:buClr>
                        <a:buFont typeface="Wingdings" panose="05000000000000000000" pitchFamily="2" charset="2"/>
                        <a:buChar char="§"/>
                      </a:pPr>
                      <a:r>
                        <a:rPr lang="en-GB" sz="1600" dirty="0"/>
                        <a:t>When </a:t>
                      </a:r>
                      <a:r>
                        <a:rPr lang="en-GB" sz="1600" dirty="0">
                          <a:solidFill>
                            <a:schemeClr val="accent3"/>
                          </a:solidFill>
                        </a:rPr>
                        <a:t>neck nodes are palpable or histologically confirmed</a:t>
                      </a:r>
                      <a:r>
                        <a:rPr lang="en-GB" sz="1600" dirty="0"/>
                        <a:t>, all nodal levels should be dissected</a:t>
                      </a:r>
                      <a:r>
                        <a:rPr lang="en-GB" sz="1600" baseline="30000" dirty="0"/>
                        <a:t>2</a:t>
                      </a:r>
                      <a:r>
                        <a:rPr lang="en-GB" sz="1600" dirty="0"/>
                        <a:t>  </a:t>
                      </a:r>
                      <a:endParaRPr lang="en-GB" sz="1600" kern="1200" dirty="0">
                        <a:solidFill>
                          <a:schemeClr val="tx1"/>
                        </a:solidFill>
                        <a:effectLst/>
                        <a:latin typeface="+mn-lt"/>
                        <a:ea typeface="+mn-ea"/>
                        <a:cs typeface="+mn-cs"/>
                      </a:endParaRPr>
                    </a:p>
                  </a:txBody>
                  <a:tcPr marL="68580" marR="6858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6350" cap="flat" cmpd="sng" algn="ctr">
                      <a:solidFill>
                        <a:schemeClr val="accent5"/>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hangingPunct="1">
                        <a:lnSpc>
                          <a:spcPct val="107000"/>
                        </a:lnSpc>
                        <a:spcBef>
                          <a:spcPts val="0"/>
                        </a:spcBef>
                        <a:spcAft>
                          <a:spcPts val="300"/>
                        </a:spcAft>
                        <a:buFontTx/>
                        <a:buNone/>
                      </a:pPr>
                      <a:endParaRPr lang="en-GB" sz="18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6350"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9429966"/>
                  </a:ext>
                </a:extLst>
              </a:tr>
            </a:tbl>
          </a:graphicData>
        </a:graphic>
      </p:graphicFrame>
      <p:grpSp>
        <p:nvGrpSpPr>
          <p:cNvPr id="6" name="Grupo 5">
            <a:extLst>
              <a:ext uri="{FF2B5EF4-FFF2-40B4-BE49-F238E27FC236}">
                <a16:creationId xmlns:a16="http://schemas.microsoft.com/office/drawing/2014/main" id="{A400102C-2BCB-A41F-3DFB-08A3C576E100}"/>
              </a:ext>
            </a:extLst>
          </p:cNvPr>
          <p:cNvGrpSpPr/>
          <p:nvPr/>
        </p:nvGrpSpPr>
        <p:grpSpPr>
          <a:xfrm rot="16200000">
            <a:off x="-1983142" y="3031568"/>
            <a:ext cx="4873223" cy="369332"/>
            <a:chOff x="876762" y="5070535"/>
            <a:chExt cx="4873223" cy="369332"/>
          </a:xfrm>
        </p:grpSpPr>
        <p:sp>
          <p:nvSpPr>
            <p:cNvPr id="7" name="Rectángulo 6">
              <a:extLst>
                <a:ext uri="{FF2B5EF4-FFF2-40B4-BE49-F238E27FC236}">
                  <a16:creationId xmlns:a16="http://schemas.microsoft.com/office/drawing/2014/main" id="{574FC5D3-18DB-70C3-947D-482AE9FCD457}"/>
                </a:ext>
              </a:extLst>
            </p:cNvPr>
            <p:cNvSpPr/>
            <p:nvPr/>
          </p:nvSpPr>
          <p:spPr>
            <a:xfrm rot="5400000">
              <a:off x="876762" y="5127185"/>
              <a:ext cx="256032" cy="256032"/>
            </a:xfrm>
            <a:prstGeom prst="rect">
              <a:avLst/>
            </a:prstGeom>
            <a:solidFill>
              <a:srgbClr val="FF704C"/>
            </a:solidFill>
            <a:ln w="12700" cap="flat" cmpd="sng" algn="ctr">
              <a:noFill/>
              <a:prstDash val="solid"/>
              <a:miter lim="800000"/>
            </a:ln>
            <a:effectLst/>
          </p:spPr>
          <p:txBody>
            <a:bodyPr rtlCol="0" anchor="ctr"/>
            <a:lstStyle/>
            <a:p>
              <a:pPr marL="0" marR="0" lvl="0" indent="0" algn="ctr" defTabSz="1218712"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8" name="Rectángulo 7">
              <a:extLst>
                <a:ext uri="{FF2B5EF4-FFF2-40B4-BE49-F238E27FC236}">
                  <a16:creationId xmlns:a16="http://schemas.microsoft.com/office/drawing/2014/main" id="{5933514F-DC07-B787-678C-1C653A1854A3}"/>
                </a:ext>
              </a:extLst>
            </p:cNvPr>
            <p:cNvSpPr/>
            <p:nvPr/>
          </p:nvSpPr>
          <p:spPr>
            <a:xfrm rot="5400000">
              <a:off x="3364909" y="5127185"/>
              <a:ext cx="256032" cy="256032"/>
            </a:xfrm>
            <a:prstGeom prst="rect">
              <a:avLst/>
            </a:prstGeom>
            <a:solidFill>
              <a:srgbClr val="80B2B2"/>
            </a:solidFill>
            <a:ln w="12700" cap="flat" cmpd="sng" algn="ctr">
              <a:noFill/>
              <a:prstDash val="solid"/>
              <a:miter lim="800000"/>
            </a:ln>
            <a:effectLst/>
          </p:spPr>
          <p:txBody>
            <a:bodyPr rtlCol="0" anchor="ctr"/>
            <a:lstStyle/>
            <a:p>
              <a:pPr marL="0" marR="0" lvl="0" indent="0" algn="ctr" defTabSz="1218712"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9" name="CuadroTexto 8">
              <a:extLst>
                <a:ext uri="{FF2B5EF4-FFF2-40B4-BE49-F238E27FC236}">
                  <a16:creationId xmlns:a16="http://schemas.microsoft.com/office/drawing/2014/main" id="{4411081F-A39A-E920-3312-64B81A1105E2}"/>
                </a:ext>
              </a:extLst>
            </p:cNvPr>
            <p:cNvSpPr txBox="1"/>
            <p:nvPr/>
          </p:nvSpPr>
          <p:spPr>
            <a:xfrm>
              <a:off x="1132794" y="5070535"/>
              <a:ext cx="4617191" cy="369332"/>
            </a:xfrm>
            <a:prstGeom prst="rect">
              <a:avLst/>
            </a:prstGeom>
            <a:noFill/>
          </p:spPr>
          <p:txBody>
            <a:bodyPr wrap="square" rtlCol="0">
              <a:spAutoFit/>
            </a:bodyPr>
            <a:lstStyle/>
            <a:p>
              <a:pPr marL="0" marR="0" lvl="0" indent="0" defTabSz="1218712" eaLnBrk="1" fontAlgn="auto" latinLnBrk="0" hangingPunct="1">
                <a:lnSpc>
                  <a:spcPct val="100000"/>
                </a:lnSpc>
                <a:spcBef>
                  <a:spcPts val="0"/>
                </a:spcBef>
                <a:spcAft>
                  <a:spcPts val="600"/>
                </a:spcAft>
                <a:buClrTx/>
                <a:buSzTx/>
                <a:buFontTx/>
                <a:buNone/>
                <a:tabLst/>
                <a:defRPr/>
              </a:pPr>
              <a:r>
                <a:rPr kumimoji="0" lang="es-ES" b="0" i="0" u="none" strike="noStrike" kern="0" cap="none" spc="0" normalizeH="0" baseline="0" noProof="0">
                  <a:ln>
                    <a:noFill/>
                  </a:ln>
                  <a:solidFill>
                    <a:prstClr val="black"/>
                  </a:solidFill>
                  <a:effectLst/>
                  <a:uLnTx/>
                  <a:uFillTx/>
                </a:rPr>
                <a:t>Candidate patient           Procedure </a:t>
              </a:r>
              <a:endParaRPr kumimoji="0" lang="en-GB" b="0" i="0" u="none" strike="noStrike" kern="0" cap="none" spc="0" normalizeH="0" baseline="0" noProof="0">
                <a:ln>
                  <a:noFill/>
                </a:ln>
                <a:solidFill>
                  <a:prstClr val="black"/>
                </a:solidFill>
                <a:effectLst/>
                <a:uLnTx/>
                <a:uFillTx/>
              </a:endParaRPr>
            </a:p>
          </p:txBody>
        </p:sp>
      </p:grpSp>
      <p:sp>
        <p:nvSpPr>
          <p:cNvPr id="12" name="Marcador de número de diapositiva 2">
            <a:extLst>
              <a:ext uri="{FF2B5EF4-FFF2-40B4-BE49-F238E27FC236}">
                <a16:creationId xmlns:a16="http://schemas.microsoft.com/office/drawing/2014/main" id="{FF6CD9F0-1A63-8B36-A439-C0F8EE967B81}"/>
              </a:ext>
            </a:extLst>
          </p:cNvPr>
          <p:cNvSpPr txBox="1">
            <a:spLocks/>
          </p:cNvSpPr>
          <p:nvPr/>
        </p:nvSpPr>
        <p:spPr>
          <a:xfrm>
            <a:off x="11043921" y="6380710"/>
            <a:ext cx="632143" cy="365125"/>
          </a:xfrm>
          <a:prstGeom prst="rect">
            <a:avLst/>
          </a:prstGeom>
        </p:spPr>
        <p:txBody>
          <a:bodyPr vert="horz" lIns="0" tIns="45720" rIns="0" bIns="45720" rtlCol="0" anchor="ctr"/>
          <a:lstStyle>
            <a:defPPr>
              <a:defRPr lang="en-US"/>
            </a:defPPr>
            <a:lvl1pPr marL="0" algn="l" defTabSz="1218712" rtl="0" eaLnBrk="1" latinLnBrk="0" hangingPunct="1">
              <a:defRPr lang="en-US" sz="2399" kern="1200" smtClean="0">
                <a:solidFill>
                  <a:schemeClr val="accent1"/>
                </a:solidFill>
                <a:latin typeface="+mn-lt"/>
                <a:ea typeface="+mn-ea"/>
                <a:cs typeface="+mn-cs"/>
              </a:defRPr>
            </a:lvl1pPr>
            <a:lvl2pPr marL="609356" algn="l" defTabSz="1218712" rtl="0" eaLnBrk="1" latinLnBrk="0" hangingPunct="1">
              <a:defRPr sz="2399" kern="1200">
                <a:solidFill>
                  <a:schemeClr val="tx1"/>
                </a:solidFill>
                <a:latin typeface="+mn-lt"/>
                <a:ea typeface="+mn-ea"/>
                <a:cs typeface="+mn-cs"/>
              </a:defRPr>
            </a:lvl2pPr>
            <a:lvl3pPr marL="1218712" algn="l" defTabSz="1218712" rtl="0" eaLnBrk="1" latinLnBrk="0" hangingPunct="1">
              <a:defRPr sz="2399" kern="1200">
                <a:solidFill>
                  <a:schemeClr val="tx1"/>
                </a:solidFill>
                <a:latin typeface="+mn-lt"/>
                <a:ea typeface="+mn-ea"/>
                <a:cs typeface="+mn-cs"/>
              </a:defRPr>
            </a:lvl3pPr>
            <a:lvl4pPr marL="1828068" algn="l" defTabSz="1218712" rtl="0" eaLnBrk="1" latinLnBrk="0" hangingPunct="1">
              <a:defRPr sz="2399" kern="1200">
                <a:solidFill>
                  <a:schemeClr val="tx1"/>
                </a:solidFill>
                <a:latin typeface="+mn-lt"/>
                <a:ea typeface="+mn-ea"/>
                <a:cs typeface="+mn-cs"/>
              </a:defRPr>
            </a:lvl4pPr>
            <a:lvl5pPr marL="2437425" algn="l" defTabSz="1218712" rtl="0" eaLnBrk="1" latinLnBrk="0" hangingPunct="1">
              <a:defRPr sz="2399" kern="1200">
                <a:solidFill>
                  <a:schemeClr val="tx1"/>
                </a:solidFill>
                <a:latin typeface="+mn-lt"/>
                <a:ea typeface="+mn-ea"/>
                <a:cs typeface="+mn-cs"/>
              </a:defRPr>
            </a:lvl5pPr>
            <a:lvl6pPr marL="3046781" algn="l" defTabSz="1218712" rtl="0" eaLnBrk="1" latinLnBrk="0" hangingPunct="1">
              <a:defRPr sz="2399" kern="1200">
                <a:solidFill>
                  <a:schemeClr val="tx1"/>
                </a:solidFill>
                <a:latin typeface="+mn-lt"/>
                <a:ea typeface="+mn-ea"/>
                <a:cs typeface="+mn-cs"/>
              </a:defRPr>
            </a:lvl6pPr>
            <a:lvl7pPr marL="3656137" algn="l" defTabSz="1218712" rtl="0" eaLnBrk="1" latinLnBrk="0" hangingPunct="1">
              <a:defRPr sz="2399" kern="1200">
                <a:solidFill>
                  <a:schemeClr val="tx1"/>
                </a:solidFill>
                <a:latin typeface="+mn-lt"/>
                <a:ea typeface="+mn-ea"/>
                <a:cs typeface="+mn-cs"/>
              </a:defRPr>
            </a:lvl7pPr>
            <a:lvl8pPr marL="4265493" algn="l" defTabSz="1218712" rtl="0" eaLnBrk="1" latinLnBrk="0" hangingPunct="1">
              <a:defRPr sz="2399" kern="1200">
                <a:solidFill>
                  <a:schemeClr val="tx1"/>
                </a:solidFill>
                <a:latin typeface="+mn-lt"/>
                <a:ea typeface="+mn-ea"/>
                <a:cs typeface="+mn-cs"/>
              </a:defRPr>
            </a:lvl8pPr>
            <a:lvl9pPr marL="4874849" algn="l" defTabSz="1218712" rtl="0" eaLnBrk="1" latinLnBrk="0" hangingPunct="1">
              <a:defRPr sz="2399" kern="1200">
                <a:solidFill>
                  <a:schemeClr val="tx1"/>
                </a:solidFill>
                <a:latin typeface="+mn-lt"/>
                <a:ea typeface="+mn-ea"/>
                <a:cs typeface="+mn-cs"/>
              </a:defRPr>
            </a:lvl9pPr>
          </a:lstStyle>
          <a:p>
            <a:pPr marL="0" marR="0" lvl="0" indent="0" algn="l" defTabSz="1218712" rtl="0" eaLnBrk="1" fontAlgn="auto" latinLnBrk="0" hangingPunct="1">
              <a:lnSpc>
                <a:spcPct val="100000"/>
              </a:lnSpc>
              <a:spcBef>
                <a:spcPts val="0"/>
              </a:spcBef>
              <a:spcAft>
                <a:spcPts val="0"/>
              </a:spcAft>
              <a:buClrTx/>
              <a:buSzTx/>
              <a:buFontTx/>
              <a:buNone/>
              <a:tabLst/>
              <a:defRPr/>
            </a:pPr>
            <a:fld id="{FC1CF07D-8B3F-4D32-B059-0039CEA46DB1}" type="slidenum">
              <a:rPr kumimoji="0" lang="en-GB" sz="2399" b="0" i="0" u="none" strike="noStrike" kern="1200" cap="none" spc="0" normalizeH="0" baseline="0" noProof="0" smtClean="0">
                <a:ln>
                  <a:noFill/>
                </a:ln>
                <a:solidFill>
                  <a:srgbClr val="006666"/>
                </a:solidFill>
                <a:effectLst/>
                <a:uLnTx/>
                <a:uFillTx/>
                <a:latin typeface="Arial" panose="020B0604020202020204"/>
                <a:ea typeface="+mn-ea"/>
                <a:cs typeface="+mn-cs"/>
              </a:rPr>
              <a:pPr marL="0" marR="0" lvl="0" indent="0" algn="l" defTabSz="1218712" rtl="0" eaLnBrk="1" fontAlgn="auto" latinLnBrk="0" hangingPunct="1">
                <a:lnSpc>
                  <a:spcPct val="100000"/>
                </a:lnSpc>
                <a:spcBef>
                  <a:spcPts val="0"/>
                </a:spcBef>
                <a:spcAft>
                  <a:spcPts val="0"/>
                </a:spcAft>
                <a:buClrTx/>
                <a:buSzTx/>
                <a:buFontTx/>
                <a:buNone/>
                <a:tabLst/>
                <a:defRPr/>
              </a:pPr>
              <a:t>12</a:t>
            </a:fld>
            <a:endParaRPr kumimoji="0" lang="en-GB" sz="2399" b="0" i="0" u="none" strike="noStrike" kern="1200" cap="none" spc="0" normalizeH="0" baseline="0" noProof="0">
              <a:ln>
                <a:noFill/>
              </a:ln>
              <a:solidFill>
                <a:srgbClr val="006666"/>
              </a:solidFill>
              <a:effectLst/>
              <a:uLnTx/>
              <a:uFillTx/>
              <a:latin typeface="Arial" panose="020B0604020202020204"/>
              <a:ea typeface="+mn-ea"/>
              <a:cs typeface="+mn-cs"/>
            </a:endParaRPr>
          </a:p>
        </p:txBody>
      </p:sp>
      <p:sp>
        <p:nvSpPr>
          <p:cNvPr id="13" name="Marcador de texto 3">
            <a:extLst>
              <a:ext uri="{FF2B5EF4-FFF2-40B4-BE49-F238E27FC236}">
                <a16:creationId xmlns:a16="http://schemas.microsoft.com/office/drawing/2014/main" id="{AC8032F1-73B9-4D78-BC95-269509519F85}"/>
              </a:ext>
            </a:extLst>
          </p:cNvPr>
          <p:cNvSpPr txBox="1">
            <a:spLocks/>
          </p:cNvSpPr>
          <p:nvPr/>
        </p:nvSpPr>
        <p:spPr>
          <a:xfrm>
            <a:off x="401140" y="6437912"/>
            <a:ext cx="10266357" cy="250067"/>
          </a:xfrm>
          <a:prstGeom prst="rect">
            <a:avLst/>
          </a:prstGeom>
        </p:spPr>
        <p:txBody>
          <a:bodyPr vert="horz" lIns="0" tIns="0" rIns="0" bIns="0" rtlCol="0">
            <a:noAutofit/>
          </a:bodyPr>
          <a:lstStyle>
            <a:lvl1pPr marL="0" indent="0" algn="l" defTabSz="685594" rtl="0" eaLnBrk="1" latinLnBrk="0" hangingPunct="1">
              <a:lnSpc>
                <a:spcPct val="90000"/>
              </a:lnSpc>
              <a:spcBef>
                <a:spcPts val="750"/>
              </a:spcBef>
              <a:buFont typeface="Arial" panose="020B0604020202020204" pitchFamily="34" charset="0"/>
              <a:buNone/>
              <a:defRPr sz="750" kern="1200">
                <a:solidFill>
                  <a:schemeClr val="tx2"/>
                </a:solidFill>
                <a:latin typeface="+mn-lt"/>
                <a:ea typeface="+mn-ea"/>
                <a:cs typeface="+mn-cs"/>
              </a:defRPr>
            </a:lvl1pPr>
            <a:lvl2pPr marL="342797"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2pPr>
            <a:lvl3pPr marL="685594"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3pPr>
            <a:lvl4pPr marL="1028391"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4pPr>
            <a:lvl5pPr marL="1371189"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5pPr>
            <a:lvl6pPr marL="1885384"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181"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0978"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3776"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0">
              <a:lnSpc>
                <a:spcPct val="100000"/>
              </a:lnSpc>
              <a:spcBef>
                <a:spcPts val="0"/>
              </a:spcBef>
              <a:defRPr/>
            </a:pPr>
            <a:r>
              <a:rPr lang="es-ES" b="1" dirty="0">
                <a:solidFill>
                  <a:schemeClr val="tx1"/>
                </a:solidFill>
                <a:latin typeface="Arial" panose="020B0604020202020204"/>
              </a:rPr>
              <a:t>1.</a:t>
            </a:r>
            <a:r>
              <a:rPr lang="es-ES" dirty="0">
                <a:solidFill>
                  <a:schemeClr val="tx1"/>
                </a:solidFill>
                <a:latin typeface="Arial" panose="020B0604020202020204"/>
              </a:rPr>
              <a:t> </a:t>
            </a:r>
            <a:r>
              <a:rPr lang="es-ES" dirty="0" err="1">
                <a:solidFill>
                  <a:schemeClr val="tx1"/>
                </a:solidFill>
                <a:latin typeface="Arial" panose="020B0604020202020204"/>
              </a:rPr>
              <a:t>D’Cruz</a:t>
            </a:r>
            <a:r>
              <a:rPr lang="es-ES" dirty="0">
                <a:solidFill>
                  <a:schemeClr val="tx1"/>
                </a:solidFill>
                <a:latin typeface="Arial" panose="020B0604020202020204"/>
              </a:rPr>
              <a:t> AK, et al. N Engl J </a:t>
            </a:r>
            <a:r>
              <a:rPr lang="es-ES" dirty="0" err="1">
                <a:solidFill>
                  <a:schemeClr val="tx1"/>
                </a:solidFill>
                <a:latin typeface="Arial" panose="020B0604020202020204"/>
              </a:rPr>
              <a:t>Med</a:t>
            </a:r>
            <a:r>
              <a:rPr lang="es-ES" dirty="0">
                <a:solidFill>
                  <a:schemeClr val="tx1"/>
                </a:solidFill>
                <a:latin typeface="Arial" panose="020B0604020202020204"/>
              </a:rPr>
              <a:t>. 2015;373:521–9. </a:t>
            </a:r>
            <a:r>
              <a:rPr lang="es-ES" b="1" dirty="0">
                <a:solidFill>
                  <a:schemeClr val="tx1"/>
                </a:solidFill>
                <a:latin typeface="Arial" panose="020B0604020202020204"/>
              </a:rPr>
              <a:t>2. </a:t>
            </a:r>
            <a:r>
              <a:rPr lang="es-ES" dirty="0">
                <a:solidFill>
                  <a:schemeClr val="tx1"/>
                </a:solidFill>
                <a:latin typeface="Arial" panose="020B0604020202020204"/>
              </a:rPr>
              <a:t>Robbins KT, et al. </a:t>
            </a:r>
            <a:r>
              <a:rPr lang="es-ES" dirty="0" err="1">
                <a:solidFill>
                  <a:schemeClr val="tx1"/>
                </a:solidFill>
                <a:latin typeface="Arial" panose="020B0604020202020204"/>
              </a:rPr>
              <a:t>Arch</a:t>
            </a:r>
            <a:r>
              <a:rPr lang="es-ES" dirty="0">
                <a:solidFill>
                  <a:schemeClr val="tx1"/>
                </a:solidFill>
                <a:latin typeface="Arial" panose="020B0604020202020204"/>
              </a:rPr>
              <a:t> </a:t>
            </a:r>
            <a:r>
              <a:rPr lang="es-ES" dirty="0" err="1">
                <a:solidFill>
                  <a:schemeClr val="tx1"/>
                </a:solidFill>
                <a:latin typeface="Arial" panose="020B0604020202020204"/>
              </a:rPr>
              <a:t>Otolaryngol</a:t>
            </a:r>
            <a:r>
              <a:rPr lang="es-ES" dirty="0">
                <a:solidFill>
                  <a:schemeClr val="tx1"/>
                </a:solidFill>
                <a:latin typeface="Arial" panose="020B0604020202020204"/>
              </a:rPr>
              <a:t> Head </a:t>
            </a:r>
            <a:r>
              <a:rPr lang="es-ES" dirty="0" err="1">
                <a:solidFill>
                  <a:schemeClr val="tx1"/>
                </a:solidFill>
                <a:latin typeface="Arial" panose="020B0604020202020204"/>
              </a:rPr>
              <a:t>Neck</a:t>
            </a:r>
            <a:r>
              <a:rPr lang="es-ES" dirty="0">
                <a:solidFill>
                  <a:schemeClr val="tx1"/>
                </a:solidFill>
                <a:latin typeface="Arial" panose="020B0604020202020204"/>
              </a:rPr>
              <a:t> </a:t>
            </a:r>
            <a:r>
              <a:rPr lang="es-ES" dirty="0" err="1">
                <a:solidFill>
                  <a:schemeClr val="tx1"/>
                </a:solidFill>
                <a:latin typeface="Arial" panose="020B0604020202020204"/>
              </a:rPr>
              <a:t>Surg</a:t>
            </a:r>
            <a:r>
              <a:rPr lang="es-ES" dirty="0">
                <a:solidFill>
                  <a:schemeClr val="tx1"/>
                </a:solidFill>
                <a:latin typeface="Arial" panose="020B0604020202020204"/>
              </a:rPr>
              <a:t>. 2008;134:536–8.</a:t>
            </a:r>
          </a:p>
          <a:p>
            <a:pPr lvl="0">
              <a:lnSpc>
                <a:spcPct val="100000"/>
              </a:lnSpc>
              <a:spcBef>
                <a:spcPts val="0"/>
              </a:spcBef>
              <a:defRPr/>
            </a:pPr>
            <a:r>
              <a:rPr lang="es-ES" dirty="0">
                <a:solidFill>
                  <a:schemeClr val="tx1"/>
                </a:solidFill>
                <a:latin typeface="Arial" panose="020B0604020202020204"/>
              </a:rPr>
              <a:t>HNC: head and </a:t>
            </a:r>
            <a:r>
              <a:rPr lang="es-ES" dirty="0" err="1">
                <a:solidFill>
                  <a:schemeClr val="tx1"/>
                </a:solidFill>
                <a:latin typeface="Arial" panose="020B0604020202020204"/>
              </a:rPr>
              <a:t>neck</a:t>
            </a:r>
            <a:r>
              <a:rPr lang="es-ES" dirty="0">
                <a:solidFill>
                  <a:schemeClr val="tx1"/>
                </a:solidFill>
                <a:latin typeface="Arial" panose="020B0604020202020204"/>
              </a:rPr>
              <a:t> </a:t>
            </a:r>
            <a:r>
              <a:rPr lang="es-ES" dirty="0" err="1">
                <a:solidFill>
                  <a:schemeClr val="tx1"/>
                </a:solidFill>
                <a:latin typeface="Arial" panose="020B0604020202020204"/>
              </a:rPr>
              <a:t>cancer</a:t>
            </a:r>
            <a:r>
              <a:rPr lang="es-ES" dirty="0">
                <a:solidFill>
                  <a:schemeClr val="tx1"/>
                </a:solidFill>
                <a:latin typeface="Arial" panose="020B0604020202020204"/>
              </a:rPr>
              <a:t>.</a:t>
            </a:r>
            <a:endParaRPr kumimoji="0" lang="en-GB" sz="750" b="0" i="0" u="none" strike="noStrike" kern="1200" cap="none" spc="0" normalizeH="0" baseline="0" noProof="0" dirty="0">
              <a:ln>
                <a:noFill/>
              </a:ln>
              <a:solidFill>
                <a:schemeClr val="tx1"/>
              </a:solidFill>
              <a:effectLst/>
              <a:uLnTx/>
              <a:uFillTx/>
              <a:latin typeface="Arial" panose="020B0604020202020204"/>
              <a:ea typeface="+mn-ea"/>
              <a:cs typeface="+mn-cs"/>
            </a:endParaRPr>
          </a:p>
        </p:txBody>
      </p:sp>
      <p:grpSp>
        <p:nvGrpSpPr>
          <p:cNvPr id="15" name="Grupo 14">
            <a:extLst>
              <a:ext uri="{FF2B5EF4-FFF2-40B4-BE49-F238E27FC236}">
                <a16:creationId xmlns:a16="http://schemas.microsoft.com/office/drawing/2014/main" id="{AE6CFDB5-4CC1-29E7-CB7C-62D4FC5563CF}"/>
              </a:ext>
            </a:extLst>
          </p:cNvPr>
          <p:cNvGrpSpPr/>
          <p:nvPr/>
        </p:nvGrpSpPr>
        <p:grpSpPr>
          <a:xfrm>
            <a:off x="472661" y="167157"/>
            <a:ext cx="528103" cy="528103"/>
            <a:chOff x="472661" y="167157"/>
            <a:chExt cx="528103" cy="528103"/>
          </a:xfrm>
        </p:grpSpPr>
        <p:sp>
          <p:nvSpPr>
            <p:cNvPr id="16" name="Elipse 15">
              <a:extLst>
                <a:ext uri="{FF2B5EF4-FFF2-40B4-BE49-F238E27FC236}">
                  <a16:creationId xmlns:a16="http://schemas.microsoft.com/office/drawing/2014/main" id="{1752DEF5-1A99-4208-40EF-2C3954CABCD3}"/>
                </a:ext>
              </a:extLst>
            </p:cNvPr>
            <p:cNvSpPr/>
            <p:nvPr/>
          </p:nvSpPr>
          <p:spPr>
            <a:xfrm>
              <a:off x="472661" y="167157"/>
              <a:ext cx="528103" cy="528103"/>
            </a:xfrm>
            <a:prstGeom prst="ellipse">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pic>
          <p:nvPicPr>
            <p:cNvPr id="17" name="Imagen 16">
              <a:extLst>
                <a:ext uri="{FF2B5EF4-FFF2-40B4-BE49-F238E27FC236}">
                  <a16:creationId xmlns:a16="http://schemas.microsoft.com/office/drawing/2014/main" id="{1F5518E1-B1CE-5DAB-55ED-6A649DFA5663}"/>
                </a:ext>
              </a:extLst>
            </p:cNvPr>
            <p:cNvPicPr>
              <a:picLocks noChangeAspect="1"/>
            </p:cNvPicPr>
            <p:nvPr/>
          </p:nvPicPr>
          <p:blipFill>
            <a:blip r:embed="rId2">
              <a:lum bright="20000"/>
            </a:blip>
            <a:stretch>
              <a:fillRect/>
            </a:stretch>
          </p:blipFill>
          <p:spPr>
            <a:xfrm>
              <a:off x="554813" y="246779"/>
              <a:ext cx="363797" cy="424430"/>
            </a:xfrm>
            <a:prstGeom prst="rect">
              <a:avLst/>
            </a:prstGeom>
          </p:spPr>
        </p:pic>
      </p:grpSp>
      <p:sp>
        <p:nvSpPr>
          <p:cNvPr id="3" name="Marcador de fecha 3">
            <a:extLst>
              <a:ext uri="{FF2B5EF4-FFF2-40B4-BE49-F238E27FC236}">
                <a16:creationId xmlns:a16="http://schemas.microsoft.com/office/drawing/2014/main" id="{BDCEABFC-D304-72BC-A0AD-79788003D2E3}"/>
              </a:ext>
            </a:extLst>
          </p:cNvPr>
          <p:cNvSpPr txBox="1">
            <a:spLocks/>
          </p:cNvSpPr>
          <p:nvPr/>
        </p:nvSpPr>
        <p:spPr>
          <a:xfrm>
            <a:off x="8097304" y="6381257"/>
            <a:ext cx="2808821"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accent1"/>
                </a:solidFill>
              </a:rPr>
              <a:t>https://doi.org/10.1007/s12094-026-04240-9</a:t>
            </a:r>
            <a:endParaRPr lang="en-GB" sz="1000" dirty="0">
              <a:solidFill>
                <a:schemeClr val="accent1"/>
              </a:solidFill>
            </a:endParaRPr>
          </a:p>
        </p:txBody>
      </p:sp>
    </p:spTree>
    <p:extLst>
      <p:ext uri="{BB962C8B-B14F-4D97-AF65-F5344CB8AC3E}">
        <p14:creationId xmlns:p14="http://schemas.microsoft.com/office/powerpoint/2010/main" val="3843203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7E488-AD3D-EA4D-A679-5F2C158237E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96C16AF-DF6B-B9A4-07BC-FD1E57642A61}"/>
              </a:ext>
            </a:extLst>
          </p:cNvPr>
          <p:cNvSpPr>
            <a:spLocks noGrp="1"/>
          </p:cNvSpPr>
          <p:nvPr>
            <p:ph type="title"/>
          </p:nvPr>
        </p:nvSpPr>
        <p:spPr>
          <a:xfrm>
            <a:off x="1021080" y="112712"/>
            <a:ext cx="8009144" cy="747714"/>
          </a:xfrm>
        </p:spPr>
        <p:txBody>
          <a:bodyPr anchor="ctr"/>
          <a:lstStyle/>
          <a:p>
            <a:r>
              <a:rPr lang="en-GB" dirty="0"/>
              <a:t>Treatment of </a:t>
            </a:r>
            <a:r>
              <a:rPr lang="en-GB" dirty="0">
                <a:solidFill>
                  <a:schemeClr val="accent3"/>
                </a:solidFill>
              </a:rPr>
              <a:t>Locally Advanced Disease</a:t>
            </a:r>
            <a:endParaRPr lang="en-GB" dirty="0"/>
          </a:p>
        </p:txBody>
      </p:sp>
      <p:graphicFrame>
        <p:nvGraphicFramePr>
          <p:cNvPr id="4" name="Tabla 3">
            <a:extLst>
              <a:ext uri="{FF2B5EF4-FFF2-40B4-BE49-F238E27FC236}">
                <a16:creationId xmlns:a16="http://schemas.microsoft.com/office/drawing/2014/main" id="{9E0CED23-C66D-C705-F8F0-B807AD5F16D8}"/>
              </a:ext>
            </a:extLst>
          </p:cNvPr>
          <p:cNvGraphicFramePr>
            <a:graphicFrameLocks noGrp="1"/>
          </p:cNvGraphicFramePr>
          <p:nvPr>
            <p:extLst>
              <p:ext uri="{D42A27DB-BD31-4B8C-83A1-F6EECF244321}">
                <p14:modId xmlns:p14="http://schemas.microsoft.com/office/powerpoint/2010/main" val="3143381619"/>
              </p:ext>
            </p:extLst>
          </p:nvPr>
        </p:nvGraphicFramePr>
        <p:xfrm>
          <a:off x="225706" y="1170396"/>
          <a:ext cx="11740587" cy="4957545"/>
        </p:xfrm>
        <a:graphic>
          <a:graphicData uri="http://schemas.openxmlformats.org/drawingml/2006/table">
            <a:tbl>
              <a:tblPr firstRow="1" firstCol="1" bandRow="1">
                <a:effectLst/>
              </a:tblPr>
              <a:tblGrid>
                <a:gridCol w="399938">
                  <a:extLst>
                    <a:ext uri="{9D8B030D-6E8A-4147-A177-3AD203B41FA5}">
                      <a16:colId xmlns:a16="http://schemas.microsoft.com/office/drawing/2014/main" val="1579279667"/>
                    </a:ext>
                  </a:extLst>
                </a:gridCol>
                <a:gridCol w="10393455">
                  <a:extLst>
                    <a:ext uri="{9D8B030D-6E8A-4147-A177-3AD203B41FA5}">
                      <a16:colId xmlns:a16="http://schemas.microsoft.com/office/drawing/2014/main" val="2956083237"/>
                    </a:ext>
                  </a:extLst>
                </a:gridCol>
                <a:gridCol w="947194">
                  <a:extLst>
                    <a:ext uri="{9D8B030D-6E8A-4147-A177-3AD203B41FA5}">
                      <a16:colId xmlns:a16="http://schemas.microsoft.com/office/drawing/2014/main" val="3454688849"/>
                    </a:ext>
                  </a:extLst>
                </a:gridCol>
              </a:tblGrid>
              <a:tr h="211122">
                <a:tc rowSpan="8">
                  <a:txBody>
                    <a:bodyPr/>
                    <a:lstStyle/>
                    <a:p>
                      <a:pPr marL="0" marR="0" lvl="0" indent="0" algn="ctr" defTabSz="914400" rtl="0" eaLnBrk="1" fontAlgn="auto" hangingPunct="1">
                        <a:lnSpc>
                          <a:spcPct val="107000"/>
                        </a:lnSpc>
                        <a:spcBef>
                          <a:spcPts val="0"/>
                        </a:spcBef>
                        <a:spcAft>
                          <a:spcPts val="300"/>
                        </a:spcAft>
                        <a:buFontTx/>
                        <a:buNone/>
                      </a:pPr>
                      <a:r>
                        <a:rPr lang="es-ES" sz="1600" b="1" i="0" u="none" strike="noStrike" kern="100" cap="none" spc="0" normalizeH="0" baseline="0">
                          <a:solidFill>
                            <a:schemeClr val="bg1">
                              <a:lumMod val="100000"/>
                            </a:schemeClr>
                          </a:solidFill>
                          <a:effectLst/>
                          <a:latin typeface="Arial" panose="020B0604020202020204" pitchFamily="34" charset="0"/>
                          <a:ea typeface="+mn-ea"/>
                          <a:cs typeface="+mn-cs"/>
                          <a:sym typeface=""/>
                        </a:rPr>
                        <a:t>Surgery-based Treatment</a:t>
                      </a:r>
                      <a:endParaRPr lang="en-GB" sz="1600" b="1" i="0" u="none" strike="noStrike" kern="100" cap="none" spc="0" normalizeH="0" baseline="0">
                        <a:solidFill>
                          <a:schemeClr val="bg1">
                            <a:lumMod val="100000"/>
                          </a:schemeClr>
                        </a:solidFill>
                        <a:effectLst/>
                        <a:latin typeface="Arial" panose="020B0604020202020204" pitchFamily="34" charset="0"/>
                        <a:ea typeface="+mn-ea"/>
                        <a:cs typeface="+mn-cs"/>
                        <a:sym typeface=""/>
                      </a:endParaRPr>
                    </a:p>
                  </a:txBody>
                  <a:tcPr marL="68580" marR="68580" marT="0" marB="0" vert="vert270" anchor="ctr">
                    <a:lnL w="12700" cap="flat" cmpd="sng" algn="ctr">
                      <a:solidFill>
                        <a:schemeClr val="accent1"/>
                      </a:solidFill>
                      <a:prstDash val="solid"/>
                      <a:round/>
                      <a:headEnd type="none" w="med" len="med"/>
                      <a:tailEnd type="none" w="med" len="med"/>
                    </a:lnL>
                    <a:lnR w="9525" cap="flat" cmpd="sng" algn="ctr">
                      <a:solidFill>
                        <a:schemeClr val="accent5"/>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auto" hangingPunct="1">
                        <a:lnSpc>
                          <a:spcPct val="107000"/>
                        </a:lnSpc>
                        <a:spcBef>
                          <a:spcPts val="0"/>
                        </a:spcBef>
                        <a:spcAft>
                          <a:spcPts val="300"/>
                        </a:spcAft>
                        <a:buFontTx/>
                        <a:buNone/>
                      </a:pPr>
                      <a:r>
                        <a:rPr lang="en-US" sz="1600" b="1" i="0" u="none" strike="noStrike" kern="100" cap="none" spc="0" normalizeH="0" baseline="0">
                          <a:solidFill>
                            <a:schemeClr val="bg1">
                              <a:lumMod val="100000"/>
                            </a:schemeClr>
                          </a:solidFill>
                          <a:effectLst/>
                          <a:latin typeface="Arial" panose="020B0604020202020204" pitchFamily="34" charset="0"/>
                          <a:ea typeface="+mn-ea"/>
                          <a:cs typeface="+mn-cs"/>
                          <a:sym typeface=""/>
                        </a:rPr>
                        <a:t>Neoadjuvant Therapy</a:t>
                      </a:r>
                      <a:endParaRPr lang="en-GB" sz="1600" b="1" i="0" u="none" strike="noStrike" kern="100" cap="none" spc="0" normalizeH="0" baseline="0">
                        <a:solidFill>
                          <a:schemeClr val="bg1">
                            <a:lumMod val="100000"/>
                          </a:schemeClr>
                        </a:solidFill>
                        <a:effectLst/>
                        <a:latin typeface="Arial" panose="020B0604020202020204" pitchFamily="34" charset="0"/>
                        <a:ea typeface="+mn-ea"/>
                        <a:cs typeface="+mn-cs"/>
                        <a:sym typeface=""/>
                      </a:endParaRPr>
                    </a:p>
                  </a:txBody>
                  <a:tcPr marL="68580" marR="68580" marT="0" marB="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952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auto" latinLnBrk="0" hangingPunct="1">
                        <a:lnSpc>
                          <a:spcPct val="107000"/>
                        </a:lnSpc>
                        <a:spcBef>
                          <a:spcPts val="0"/>
                        </a:spcBef>
                        <a:spcAft>
                          <a:spcPts val="300"/>
                        </a:spcAft>
                        <a:buClrTx/>
                        <a:buSzTx/>
                        <a:buFontTx/>
                        <a:buNone/>
                        <a:tabLst/>
                        <a:defRPr/>
                      </a:pPr>
                      <a:r>
                        <a:rPr lang="en-US" sz="1400" b="1" i="0" u="none" strike="noStrike" kern="100" cap="none" spc="0" normalizeH="0" baseline="0">
                          <a:solidFill>
                            <a:schemeClr val="bg1">
                              <a:lumMod val="100000"/>
                            </a:schemeClr>
                          </a:solidFill>
                          <a:effectLst/>
                          <a:latin typeface="Arial" panose="020B0604020202020204" pitchFamily="34" charset="0"/>
                          <a:ea typeface="+mn-ea"/>
                          <a:cs typeface="+mn-cs"/>
                          <a:sym typeface=""/>
                        </a:rPr>
                        <a:t>LE, GoR </a:t>
                      </a:r>
                      <a:endParaRPr lang="en-GB" sz="1400" b="1" i="0" u="none" strike="noStrike" kern="100" cap="none" spc="0" normalizeH="0" baseline="0">
                        <a:solidFill>
                          <a:schemeClr val="bg1">
                            <a:lumMod val="100000"/>
                          </a:schemeClr>
                        </a:solidFill>
                        <a:effectLst/>
                        <a:latin typeface="Arial" panose="020B0604020202020204" pitchFamily="34" charset="0"/>
                        <a:ea typeface="+mn-ea"/>
                        <a:cs typeface="+mn-cs"/>
                        <a:sym typeface=""/>
                      </a:endParaRPr>
                    </a:p>
                  </a:txBody>
                  <a:tcPr marL="68580" marR="68580" marT="0" marB="0" anchor="ctr">
                    <a:lnL w="9525"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952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3682007614"/>
                  </a:ext>
                </a:extLst>
              </a:tr>
              <a:tr h="353394">
                <a:tc vMerge="1">
                  <a:txBody>
                    <a:bodyPr/>
                    <a:lstStyle/>
                    <a:p>
                      <a:pPr marL="0" marR="0" lvl="0" indent="0" algn="l" defTabSz="914400" rtl="0" eaLnBrk="1" fontAlgn="auto" latinLnBrk="0" hangingPunct="1">
                        <a:lnSpc>
                          <a:spcPct val="107000"/>
                        </a:lnSpc>
                        <a:spcBef>
                          <a:spcPts val="0"/>
                        </a:spcBef>
                        <a:spcAft>
                          <a:spcPts val="300"/>
                        </a:spcAft>
                        <a:buClrTx/>
                        <a:buSzTx/>
                        <a:buFontTx/>
                        <a:buNone/>
                        <a:tabLst/>
                        <a:defRPr/>
                      </a:pPr>
                      <a:endParaRPr lang="en-GB" sz="1600" kern="1200" dirty="0">
                        <a:solidFill>
                          <a:schemeClr val="tx1"/>
                        </a:solidFill>
                        <a:effectLst/>
                        <a:latin typeface="+mn-lt"/>
                        <a:ea typeface="+mn-ea"/>
                        <a:cs typeface="+mn-cs"/>
                      </a:endParaRPr>
                    </a:p>
                  </a:txBody>
                  <a:tcPr marL="68580" marR="68580" marT="0" marB="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7000"/>
                        </a:lnSpc>
                        <a:spcBef>
                          <a:spcPts val="0"/>
                        </a:spcBef>
                        <a:spcAft>
                          <a:spcPts val="300"/>
                        </a:spcAft>
                        <a:buClrTx/>
                        <a:buSzTx/>
                        <a:buFontTx/>
                        <a:buNone/>
                        <a:tabLst/>
                        <a:defRPr/>
                      </a:pPr>
                      <a:r>
                        <a:rPr lang="en-GB" sz="1600"/>
                        <a:t>There is no evidence to support the use of induction chemotherapy (ICT) before surgery for resectable locally advanced HNC</a:t>
                      </a:r>
                      <a:r>
                        <a:rPr lang="en-GB" sz="1600" baseline="30000"/>
                        <a:t>1</a:t>
                      </a:r>
                      <a:r>
                        <a:rPr lang="en-GB" sz="1600"/>
                        <a:t> </a:t>
                      </a:r>
                      <a:endParaRPr lang="en-GB" sz="1600" kern="1200" dirty="0">
                        <a:solidFill>
                          <a:schemeClr val="tx1"/>
                        </a:solidFill>
                        <a:effectLst/>
                        <a:latin typeface="+mn-lt"/>
                        <a:ea typeface="+mn-ea"/>
                        <a:cs typeface="+mn-cs"/>
                      </a:endParaRPr>
                    </a:p>
                  </a:txBody>
                  <a:tcPr marL="68580" marR="68580" marT="0" marB="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a:solidFill>
                            <a:schemeClr val="tx1"/>
                          </a:solidFill>
                          <a:effectLst/>
                          <a:latin typeface="Arial" panose="020B0604020202020204" pitchFamily="34" charset="0"/>
                          <a:ea typeface="+mn-ea"/>
                          <a:cs typeface="+mn-cs"/>
                          <a:sym typeface=""/>
                        </a:rPr>
                        <a:t>I, A</a:t>
                      </a:r>
                      <a:endParaRPr lang="en-GB" sz="18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9525"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1312226"/>
                  </a:ext>
                </a:extLst>
              </a:tr>
              <a:tr h="1086786">
                <a:tc vMerge="1">
                  <a:txBody>
                    <a:bodyPr/>
                    <a:lstStyle/>
                    <a:p>
                      <a:pPr marL="0" marR="0" lvl="0" indent="0" algn="l" defTabSz="914400" rtl="0" eaLnBrk="1" fontAlgn="auto" latinLnBrk="0" hangingPunct="1">
                        <a:lnSpc>
                          <a:spcPct val="107000"/>
                        </a:lnSpc>
                        <a:spcBef>
                          <a:spcPts val="0"/>
                        </a:spcBef>
                        <a:spcAft>
                          <a:spcPts val="300"/>
                        </a:spcAft>
                        <a:buClrTx/>
                        <a:buSzTx/>
                        <a:buFontTx/>
                        <a:buNone/>
                        <a:tabLst/>
                        <a:defRPr/>
                      </a:pPr>
                      <a:endParaRPr lang="en-GB" sz="1600" kern="1200" dirty="0">
                        <a:solidFill>
                          <a:schemeClr val="tx1"/>
                        </a:solidFill>
                        <a:effectLst/>
                        <a:latin typeface="+mn-lt"/>
                        <a:ea typeface="+mn-ea"/>
                        <a:cs typeface="+mn-cs"/>
                      </a:endParaRPr>
                    </a:p>
                  </a:txBody>
                  <a:tcPr marL="68580" marR="68580" marT="0" marB="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chemeClr val="accent5"/>
                          </a:solidFill>
                        </a:rPr>
                        <a:t>Neoadjuvant and adjuvant pembrolizumab </a:t>
                      </a:r>
                      <a:r>
                        <a:rPr lang="en-GB" sz="1600" dirty="0"/>
                        <a:t>was approved by the FDA (June 2025) and EMA (October 2025) for patients with </a:t>
                      </a:r>
                      <a:r>
                        <a:rPr lang="en-GB" sz="1600" dirty="0" err="1">
                          <a:solidFill>
                            <a:schemeClr val="accent3"/>
                          </a:solidFill>
                        </a:rPr>
                        <a:t>resectable</a:t>
                      </a:r>
                      <a:r>
                        <a:rPr lang="en-GB" sz="1600" dirty="0">
                          <a:solidFill>
                            <a:schemeClr val="accent3"/>
                          </a:solidFill>
                        </a:rPr>
                        <a:t> locally advanced HNC </a:t>
                      </a:r>
                      <a:r>
                        <a:rPr lang="en-GB" sz="1600" dirty="0">
                          <a:solidFill>
                            <a:schemeClr val="tx1"/>
                          </a:solidFill>
                        </a:rPr>
                        <a:t>whose </a:t>
                      </a:r>
                      <a:r>
                        <a:rPr lang="en-GB" sz="1600" dirty="0" err="1">
                          <a:solidFill>
                            <a:schemeClr val="tx1"/>
                          </a:solidFill>
                        </a:rPr>
                        <a:t>tumors</a:t>
                      </a:r>
                      <a:r>
                        <a:rPr lang="en-GB" sz="1600" dirty="0">
                          <a:solidFill>
                            <a:schemeClr val="tx1"/>
                          </a:solidFill>
                        </a:rPr>
                        <a:t> </a:t>
                      </a:r>
                      <a:r>
                        <a:rPr lang="en-GB" sz="1600" dirty="0">
                          <a:solidFill>
                            <a:schemeClr val="accent3"/>
                          </a:solidFill>
                        </a:rPr>
                        <a:t>express PD-L1 by CPS (&gt;1)</a:t>
                      </a:r>
                      <a:r>
                        <a:rPr lang="en-GB" sz="1600" dirty="0"/>
                        <a:t>, and is currently awaiting approval from the Spanish Agency of Medicines and Medical Devices (AEMPS) for standard clinical use in Spain</a:t>
                      </a:r>
                      <a:r>
                        <a:rPr lang="en-GB" sz="1600" baseline="30000" dirty="0"/>
                        <a:t>2</a:t>
                      </a:r>
                      <a:r>
                        <a:rPr lang="en-GB" sz="1600" dirty="0"/>
                        <a:t>: </a:t>
                      </a:r>
                      <a:endParaRPr lang="en-GB" sz="1600" kern="1200" dirty="0">
                        <a:solidFill>
                          <a:schemeClr val="tx1"/>
                        </a:solidFill>
                        <a:effectLst/>
                        <a:latin typeface="+mn-lt"/>
                        <a:ea typeface="+mn-ea"/>
                        <a:cs typeface="+mn-cs"/>
                      </a:endParaRPr>
                    </a:p>
                  </a:txBody>
                  <a:tcPr marL="68580" marR="68580" marT="0" marB="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a:solidFill>
                            <a:schemeClr val="tx1"/>
                          </a:solidFill>
                          <a:effectLst/>
                          <a:latin typeface="Arial" panose="020B0604020202020204" pitchFamily="34" charset="0"/>
                          <a:ea typeface="+mn-ea"/>
                          <a:cs typeface="+mn-cs"/>
                          <a:sym typeface=""/>
                        </a:rPr>
                        <a:t>I, A</a:t>
                      </a:r>
                      <a:endParaRPr lang="en-GB" sz="1800" b="0" i="0" u="none" strike="noStrike" kern="100" cap="none" spc="0" normalizeH="0" baseline="0" dirty="0">
                        <a:solidFill>
                          <a:schemeClr val="tx1"/>
                        </a:solidFill>
                        <a:effectLst/>
                        <a:latin typeface="Arial" panose="020B0604020202020204" pitchFamily="34" charset="0"/>
                        <a:ea typeface="+mn-ea"/>
                        <a:cs typeface="+mn-cs"/>
                        <a:sym typeface=""/>
                      </a:endParaRPr>
                    </a:p>
                  </a:txBody>
                  <a:tcPr marL="68580" marR="68580" marT="0" marB="0" anchor="ctr">
                    <a:lnL w="9525"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9525" cap="flat" cmpd="sng" algn="ctr">
                      <a:solidFill>
                        <a:schemeClr val="accent5"/>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2300787"/>
                  </a:ext>
                </a:extLst>
              </a:tr>
              <a:tr h="715913">
                <a:tc vMerge="1">
                  <a:txBody>
                    <a:bodyPr/>
                    <a:lstStyle/>
                    <a:p>
                      <a:pPr marL="358775" marR="0" lvl="0" indent="-193675" algn="l" defTabSz="914400" rtl="0" eaLnBrk="1" fontAlgn="auto" latinLnBrk="0" hangingPunct="1">
                        <a:lnSpc>
                          <a:spcPct val="107000"/>
                        </a:lnSpc>
                        <a:spcBef>
                          <a:spcPts val="0"/>
                        </a:spcBef>
                        <a:spcAft>
                          <a:spcPts val="300"/>
                        </a:spcAft>
                        <a:buClr>
                          <a:schemeClr val="accent5"/>
                        </a:buClr>
                        <a:buSzTx/>
                        <a:buFont typeface="Wingdings" panose="05000000000000000000" pitchFamily="2" charset="2"/>
                        <a:buChar char="§"/>
                        <a:tabLst/>
                        <a:defRPr/>
                      </a:pPr>
                      <a:endParaRPr lang="en-GB" sz="1600" kern="1200" baseline="30000">
                        <a:solidFill>
                          <a:schemeClr val="tx1"/>
                        </a:solidFill>
                        <a:effectLst/>
                        <a:latin typeface="+mn-lt"/>
                        <a:ea typeface="+mn-ea"/>
                        <a:cs typeface="+mn-cs"/>
                      </a:endParaRPr>
                    </a:p>
                  </a:txBody>
                  <a:tcPr marL="68580" marR="68580" marT="0" marB="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3175" cap="flat" cmpd="sng" algn="ctr">
                      <a:solidFill>
                        <a:schemeClr val="bg1"/>
                      </a:solidFill>
                      <a:prstDash val="solid"/>
                      <a:round/>
                      <a:headEnd type="none" w="med" len="med"/>
                      <a:tailEnd type="none" w="med" len="med"/>
                    </a:lnT>
                    <a:lnB w="952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58775" marR="0" lvl="0" indent="-193675" algn="l" defTabSz="914400" rtl="0" eaLnBrk="1" fontAlgn="auto" latinLnBrk="0" hangingPunct="1">
                        <a:lnSpc>
                          <a:spcPct val="100000"/>
                        </a:lnSpc>
                        <a:spcBef>
                          <a:spcPts val="0"/>
                        </a:spcBef>
                        <a:spcAft>
                          <a:spcPts val="0"/>
                        </a:spcAft>
                        <a:buClr>
                          <a:schemeClr val="accent5"/>
                        </a:buClr>
                        <a:buSzTx/>
                        <a:buFont typeface="Wingdings" panose="05000000000000000000" pitchFamily="2" charset="2"/>
                        <a:buChar char="§"/>
                        <a:tabLst/>
                        <a:defRPr/>
                      </a:pPr>
                      <a:r>
                        <a:rPr lang="en-GB" sz="1600" kern="1200" dirty="0">
                          <a:solidFill>
                            <a:schemeClr val="tx1"/>
                          </a:solidFill>
                          <a:effectLst/>
                          <a:latin typeface="+mn-lt"/>
                          <a:ea typeface="+mn-ea"/>
                          <a:cs typeface="+mn-cs"/>
                        </a:rPr>
                        <a:t>Pembrolizumab as monotherapy is </a:t>
                      </a:r>
                      <a:r>
                        <a:rPr lang="en-GB" sz="1400" kern="1200" dirty="0">
                          <a:solidFill>
                            <a:schemeClr val="tx1"/>
                          </a:solidFill>
                          <a:effectLst/>
                          <a:latin typeface="+mn-lt"/>
                          <a:ea typeface="+mn-ea"/>
                          <a:cs typeface="+mn-cs"/>
                        </a:rPr>
                        <a:t>INDICATED</a:t>
                      </a:r>
                      <a:r>
                        <a:rPr lang="en-GB" sz="1600" kern="1200" dirty="0">
                          <a:solidFill>
                            <a:schemeClr val="tx1"/>
                          </a:solidFill>
                          <a:effectLst/>
                          <a:latin typeface="+mn-lt"/>
                          <a:ea typeface="+mn-ea"/>
                          <a:cs typeface="+mn-cs"/>
                        </a:rPr>
                        <a:t> for the treatment of </a:t>
                      </a:r>
                      <a:r>
                        <a:rPr lang="en-GB" sz="1600" kern="1200" dirty="0" err="1">
                          <a:solidFill>
                            <a:schemeClr val="tx1"/>
                          </a:solidFill>
                          <a:effectLst/>
                          <a:latin typeface="+mn-lt"/>
                          <a:ea typeface="+mn-ea"/>
                          <a:cs typeface="+mn-cs"/>
                        </a:rPr>
                        <a:t>resectable</a:t>
                      </a:r>
                      <a:r>
                        <a:rPr lang="en-GB" sz="1600" kern="1200" dirty="0">
                          <a:solidFill>
                            <a:schemeClr val="tx1"/>
                          </a:solidFill>
                          <a:effectLst/>
                          <a:latin typeface="+mn-lt"/>
                          <a:ea typeface="+mn-ea"/>
                          <a:cs typeface="+mn-cs"/>
                        </a:rPr>
                        <a:t> locally advanced SCCHN as neoadjuvant treatment, continued as adjuvant treatment in combination with radiation therapy with or without concomitant cisplatin, and then as monotherapy in adults whose tumours express PD-L1 with a CPS ≥ 1</a:t>
                      </a:r>
                      <a:r>
                        <a:rPr lang="en-GB" sz="1600" kern="1200" baseline="30000" dirty="0">
                          <a:solidFill>
                            <a:schemeClr val="tx1"/>
                          </a:solidFill>
                          <a:effectLst/>
                          <a:latin typeface="+mn-lt"/>
                          <a:ea typeface="+mn-ea"/>
                          <a:cs typeface="+mn-cs"/>
                        </a:rPr>
                        <a:t>3,4 </a:t>
                      </a:r>
                    </a:p>
                  </a:txBody>
                  <a:tcPr marL="68580" marR="68580" marT="0" marB="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3175" cap="flat" cmpd="sng" algn="ctr">
                      <a:solidFill>
                        <a:schemeClr val="bg1"/>
                      </a:solidFill>
                      <a:prstDash val="solid"/>
                      <a:round/>
                      <a:headEnd type="none" w="med" len="med"/>
                      <a:tailEnd type="none" w="med" len="med"/>
                    </a:lnT>
                    <a:lnB w="952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endParaRPr lang="en-GB" sz="18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9525"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3175" cap="flat" cmpd="sng" algn="ctr">
                      <a:solidFill>
                        <a:schemeClr val="bg1"/>
                      </a:solidFill>
                      <a:prstDash val="solid"/>
                      <a:round/>
                      <a:headEnd type="none" w="med" len="med"/>
                      <a:tailEnd type="none" w="med" len="med"/>
                    </a:lnT>
                    <a:lnB w="952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50998118"/>
                  </a:ext>
                </a:extLst>
              </a:tr>
              <a:tr h="266217">
                <a:tc vMerge="1">
                  <a:txBody>
                    <a:bodyPr/>
                    <a:lstStyle/>
                    <a:p>
                      <a:pPr marL="0" marR="0" lvl="0" indent="0" algn="l" defTabSz="914400" rtl="0" eaLnBrk="1" fontAlgn="auto" hangingPunct="1">
                        <a:lnSpc>
                          <a:spcPct val="107000"/>
                        </a:lnSpc>
                        <a:spcBef>
                          <a:spcPts val="0"/>
                        </a:spcBef>
                        <a:spcAft>
                          <a:spcPts val="300"/>
                        </a:spcAft>
                        <a:buFontTx/>
                        <a:buNone/>
                      </a:pPr>
                      <a:endParaRPr lang="en-GB" sz="1600" b="1" i="0" u="none" strike="noStrike" kern="100" cap="none" spc="0" normalizeH="0" baseline="0">
                        <a:solidFill>
                          <a:schemeClr val="bg1">
                            <a:lumMod val="100000"/>
                          </a:schemeClr>
                        </a:solidFill>
                        <a:effectLst/>
                        <a:latin typeface="Arial" panose="020B0604020202020204" pitchFamily="34" charset="0"/>
                        <a:ea typeface="+mn-ea"/>
                        <a:cs typeface="+mn-cs"/>
                        <a:sym typeface=""/>
                      </a:endParaRPr>
                    </a:p>
                  </a:txBody>
                  <a:tcPr marL="68580" marR="68580" marT="0" marB="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auto" hangingPunct="1">
                        <a:lnSpc>
                          <a:spcPct val="107000"/>
                        </a:lnSpc>
                        <a:spcBef>
                          <a:spcPts val="0"/>
                        </a:spcBef>
                        <a:spcAft>
                          <a:spcPts val="300"/>
                        </a:spcAft>
                        <a:buFontTx/>
                        <a:buNone/>
                      </a:pPr>
                      <a:r>
                        <a:rPr lang="en-US" sz="1600" b="1" i="0" u="none" strike="noStrike" kern="100" cap="none" spc="0" normalizeH="0" baseline="0">
                          <a:solidFill>
                            <a:schemeClr val="bg1">
                              <a:lumMod val="100000"/>
                            </a:schemeClr>
                          </a:solidFill>
                          <a:effectLst/>
                          <a:latin typeface="Arial" panose="020B0604020202020204" pitchFamily="34" charset="0"/>
                          <a:ea typeface="+mn-ea"/>
                          <a:cs typeface="+mn-cs"/>
                          <a:sym typeface=""/>
                        </a:rPr>
                        <a:t>Adjuvant Therapy</a:t>
                      </a:r>
                      <a:endParaRPr lang="en-GB" sz="1600" b="1" i="0" u="none" strike="noStrike" kern="100" cap="none" spc="0" normalizeH="0" baseline="0">
                        <a:solidFill>
                          <a:schemeClr val="bg1">
                            <a:lumMod val="100000"/>
                          </a:schemeClr>
                        </a:solidFill>
                        <a:effectLst/>
                        <a:latin typeface="Arial" panose="020B0604020202020204" pitchFamily="34" charset="0"/>
                        <a:ea typeface="+mn-ea"/>
                        <a:cs typeface="+mn-cs"/>
                        <a:sym typeface=""/>
                      </a:endParaRPr>
                    </a:p>
                  </a:txBody>
                  <a:tcPr marL="68580" marR="68580" marT="0" marB="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auto" latinLnBrk="0" hangingPunct="1">
                        <a:lnSpc>
                          <a:spcPct val="107000"/>
                        </a:lnSpc>
                        <a:spcBef>
                          <a:spcPts val="0"/>
                        </a:spcBef>
                        <a:spcAft>
                          <a:spcPts val="300"/>
                        </a:spcAft>
                        <a:buClrTx/>
                        <a:buSzTx/>
                        <a:buFontTx/>
                        <a:buNone/>
                        <a:tabLst/>
                        <a:defRPr/>
                      </a:pPr>
                      <a:r>
                        <a:rPr lang="en-US" sz="1400" b="1" i="0" u="none" strike="noStrike" kern="100" cap="none" spc="0" normalizeH="0" baseline="0">
                          <a:solidFill>
                            <a:schemeClr val="bg1">
                              <a:lumMod val="100000"/>
                            </a:schemeClr>
                          </a:solidFill>
                          <a:effectLst/>
                          <a:latin typeface="Arial" panose="020B0604020202020204" pitchFamily="34" charset="0"/>
                          <a:ea typeface="+mn-ea"/>
                          <a:cs typeface="+mn-cs"/>
                          <a:sym typeface=""/>
                        </a:rPr>
                        <a:t>LE, GoR </a:t>
                      </a:r>
                      <a:endParaRPr lang="en-GB" sz="1400" b="1" i="0" u="none" strike="noStrike" kern="100" cap="none" spc="0" normalizeH="0" baseline="0">
                        <a:solidFill>
                          <a:schemeClr val="bg1">
                            <a:lumMod val="100000"/>
                          </a:schemeClr>
                        </a:solidFill>
                        <a:effectLst/>
                        <a:latin typeface="Arial" panose="020B0604020202020204" pitchFamily="34" charset="0"/>
                        <a:ea typeface="+mn-ea"/>
                        <a:cs typeface="+mn-cs"/>
                        <a:sym typeface=""/>
                      </a:endParaRPr>
                    </a:p>
                  </a:txBody>
                  <a:tcPr marL="68580" marR="68580" marT="0" marB="0" anchor="ctr">
                    <a:lnL w="9525"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496555882"/>
                  </a:ext>
                </a:extLst>
              </a:tr>
              <a:tr h="573813">
                <a:tc vMerge="1">
                  <a:txBody>
                    <a:bodyPr/>
                    <a:lstStyle/>
                    <a:p>
                      <a:pPr marL="0" marR="0" lvl="0" indent="0" algn="l" defTabSz="914400" rtl="0" eaLnBrk="1" fontAlgn="auto" hangingPunct="1">
                        <a:lnSpc>
                          <a:spcPct val="107000"/>
                        </a:lnSpc>
                        <a:spcBef>
                          <a:spcPts val="0"/>
                        </a:spcBef>
                        <a:spcAft>
                          <a:spcPts val="300"/>
                        </a:spcAft>
                        <a:buFontTx/>
                        <a:buNone/>
                      </a:pPr>
                      <a:endParaRPr lang="en-GB" sz="1600" b="0" i="0" u="none" strike="noStrike" kern="100" cap="none" spc="0" normalizeH="0" baseline="30000" dirty="0">
                        <a:solidFill>
                          <a:schemeClr val="tx1"/>
                        </a:solidFill>
                        <a:effectLst/>
                        <a:latin typeface="Arial" panose="020B0604020202020204" pitchFamily="34" charset="0"/>
                        <a:ea typeface="+mn-ea"/>
                        <a:cs typeface="+mn-cs"/>
                        <a:sym typeface=""/>
                      </a:endParaRPr>
                    </a:p>
                  </a:txBody>
                  <a:tcPr marL="68580" marR="68580" marT="0" marB="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hangingPunct="1">
                        <a:lnSpc>
                          <a:spcPct val="107000"/>
                        </a:lnSpc>
                        <a:spcBef>
                          <a:spcPts val="0"/>
                        </a:spcBef>
                        <a:spcAft>
                          <a:spcPts val="300"/>
                        </a:spcAft>
                        <a:buFontTx/>
                        <a:buNone/>
                      </a:pPr>
                      <a:r>
                        <a:rPr lang="en-GB" sz="1600">
                          <a:solidFill>
                            <a:schemeClr val="accent5"/>
                          </a:solidFill>
                        </a:rPr>
                        <a:t>RT alone </a:t>
                      </a:r>
                      <a:r>
                        <a:rPr lang="en-GB" sz="1400"/>
                        <a:t>MAY BE CONSIDERED </a:t>
                      </a:r>
                      <a:r>
                        <a:rPr lang="en-GB" sz="1600"/>
                        <a:t>in </a:t>
                      </a:r>
                      <a:r>
                        <a:rPr lang="en-GB" sz="1600">
                          <a:solidFill>
                            <a:schemeClr val="accent3"/>
                          </a:solidFill>
                        </a:rPr>
                        <a:t>multiple positive neck nodes (without ENE), perineural, vascular, or lymphatic invasion, a pT3 or pT4 primary, or oral cavity or oropharyngeal primary cancers with positive level IV or V nodes</a:t>
                      </a:r>
                      <a:r>
                        <a:rPr lang="en-GB" sz="1600"/>
                        <a:t>. </a:t>
                      </a:r>
                      <a:endParaRPr lang="en-GB" sz="1600" b="0" i="0" u="none" strike="noStrike" kern="100" cap="none" spc="0" normalizeH="0" baseline="30000" dirty="0">
                        <a:solidFill>
                          <a:schemeClr val="tx1"/>
                        </a:solidFill>
                        <a:effectLst/>
                        <a:latin typeface="Arial" panose="020B0604020202020204" pitchFamily="34" charset="0"/>
                        <a:ea typeface="+mn-ea"/>
                        <a:cs typeface="+mn-cs"/>
                        <a:sym typeface=""/>
                      </a:endParaRPr>
                    </a:p>
                  </a:txBody>
                  <a:tcPr marL="68580" marR="68580" marT="0" marB="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a:solidFill>
                            <a:schemeClr val="tx1"/>
                          </a:solidFill>
                          <a:effectLst/>
                          <a:latin typeface="Arial" panose="020B0604020202020204" pitchFamily="34" charset="0"/>
                          <a:ea typeface="+mn-ea"/>
                          <a:cs typeface="+mn-cs"/>
                          <a:sym typeface=""/>
                        </a:rPr>
                        <a:t>I, A</a:t>
                      </a:r>
                      <a:endParaRPr lang="en-GB" sz="18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9525"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0388796"/>
                  </a:ext>
                </a:extLst>
              </a:tr>
              <a:tr h="522390">
                <a:tc vMerge="1">
                  <a:txBody>
                    <a:bodyPr/>
                    <a:lstStyle/>
                    <a:p>
                      <a:pPr marL="358775" indent="-285750">
                        <a:spcAft>
                          <a:spcPts val="300"/>
                        </a:spcAft>
                        <a:buClr>
                          <a:schemeClr val="accent5"/>
                        </a:buClr>
                        <a:buFont typeface="Wingdings" panose="05000000000000000000" pitchFamily="2" charset="2"/>
                        <a:buChar char="§"/>
                      </a:pPr>
                      <a:endParaRPr lang="en-GB" sz="1600" kern="1200" dirty="0">
                        <a:solidFill>
                          <a:schemeClr val="tx1"/>
                        </a:solidFill>
                        <a:effectLst/>
                        <a:latin typeface="+mn-lt"/>
                        <a:ea typeface="+mn-ea"/>
                        <a:cs typeface="+mn-cs"/>
                      </a:endParaRPr>
                    </a:p>
                  </a:txBody>
                  <a:tcPr marL="68580" marR="68580" marT="0" marB="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Aft>
                          <a:spcPts val="300"/>
                        </a:spcAft>
                      </a:pPr>
                      <a:r>
                        <a:rPr lang="en-GB" sz="1600" dirty="0">
                          <a:solidFill>
                            <a:schemeClr val="accent5"/>
                          </a:solidFill>
                        </a:rPr>
                        <a:t>Concurrent chemoradiotherapy (CCRT) </a:t>
                      </a:r>
                      <a:r>
                        <a:rPr lang="en-GB" sz="1600" dirty="0"/>
                        <a:t>is </a:t>
                      </a:r>
                      <a:r>
                        <a:rPr lang="en-GB" sz="1400" dirty="0"/>
                        <a:t>RECOMMENDED</a:t>
                      </a:r>
                      <a:r>
                        <a:rPr lang="en-GB" sz="1600" dirty="0"/>
                        <a:t> for </a:t>
                      </a:r>
                      <a:r>
                        <a:rPr lang="en-GB" sz="1600" dirty="0" err="1"/>
                        <a:t>tumors</a:t>
                      </a:r>
                      <a:r>
                        <a:rPr lang="en-GB" sz="1600" dirty="0"/>
                        <a:t> with </a:t>
                      </a:r>
                      <a:r>
                        <a:rPr lang="en-GB" sz="1600" dirty="0">
                          <a:solidFill>
                            <a:schemeClr val="accent3"/>
                          </a:solidFill>
                        </a:rPr>
                        <a:t>high risk pathological features such as affected margins and/or ENE extension</a:t>
                      </a:r>
                      <a:r>
                        <a:rPr lang="en-GB" sz="1600" baseline="30000" dirty="0">
                          <a:solidFill>
                            <a:schemeClr val="accent3"/>
                          </a:solidFill>
                        </a:rPr>
                        <a:t>5</a:t>
                      </a:r>
                      <a:r>
                        <a:rPr lang="en-GB" sz="1600" dirty="0"/>
                        <a:t>:</a:t>
                      </a:r>
                    </a:p>
                    <a:p>
                      <a:pPr marL="358775" indent="-285750">
                        <a:spcAft>
                          <a:spcPts val="300"/>
                        </a:spcAft>
                        <a:buClr>
                          <a:schemeClr val="accent5"/>
                        </a:buClr>
                        <a:buFont typeface="Wingdings" panose="05000000000000000000" pitchFamily="2" charset="2"/>
                        <a:buChar char="§"/>
                      </a:pPr>
                      <a:r>
                        <a:rPr lang="en-GB" sz="1600" dirty="0"/>
                        <a:t>3-weekly intravenous cisplatin 100 mg/m2 on days 1, 22, and 43</a:t>
                      </a:r>
                      <a:r>
                        <a:rPr lang="en-GB" sz="1600" baseline="30000" dirty="0"/>
                        <a:t>5</a:t>
                      </a:r>
                      <a:endParaRPr lang="en-GB" sz="1600" dirty="0"/>
                    </a:p>
                    <a:p>
                      <a:pPr marL="358775" indent="-285750">
                        <a:spcAft>
                          <a:spcPts val="300"/>
                        </a:spcAft>
                        <a:buClr>
                          <a:schemeClr val="accent5"/>
                        </a:buClr>
                        <a:buFont typeface="Wingdings" panose="05000000000000000000" pitchFamily="2" charset="2"/>
                        <a:buChar char="§"/>
                      </a:pPr>
                      <a:r>
                        <a:rPr lang="en-GB" sz="1600" dirty="0"/>
                        <a:t>Weekly 40 mg/m2 cisplatin can be a non-inferior alternative with better safety profile</a:t>
                      </a:r>
                      <a:r>
                        <a:rPr lang="en-GB" sz="1600" baseline="30000" dirty="0"/>
                        <a:t>6</a:t>
                      </a:r>
                      <a:endParaRPr lang="en-GB" sz="1600" kern="1200" dirty="0">
                        <a:solidFill>
                          <a:schemeClr val="tx1"/>
                        </a:solidFill>
                        <a:effectLst/>
                        <a:latin typeface="+mn-lt"/>
                        <a:ea typeface="+mn-ea"/>
                        <a:cs typeface="+mn-cs"/>
                      </a:endParaRPr>
                    </a:p>
                  </a:txBody>
                  <a:tcPr marL="68580" marR="68580" marT="0" marB="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a:solidFill>
                            <a:schemeClr val="tx1"/>
                          </a:solidFill>
                          <a:effectLst/>
                          <a:latin typeface="Arial" panose="020B0604020202020204" pitchFamily="34" charset="0"/>
                          <a:ea typeface="+mn-ea"/>
                          <a:cs typeface="+mn-cs"/>
                          <a:sym typeface=""/>
                        </a:rPr>
                        <a:t>I, A</a:t>
                      </a:r>
                    </a:p>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a:solidFill>
                            <a:schemeClr val="tx1"/>
                          </a:solidFill>
                          <a:effectLst/>
                          <a:latin typeface="Arial" panose="020B0604020202020204" pitchFamily="34" charset="0"/>
                          <a:ea typeface="+mn-ea"/>
                          <a:cs typeface="+mn-cs"/>
                          <a:sym typeface=""/>
                        </a:rPr>
                        <a:t>I, A</a:t>
                      </a:r>
                    </a:p>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a:solidFill>
                            <a:schemeClr val="tx1"/>
                          </a:solidFill>
                          <a:effectLst/>
                          <a:latin typeface="Arial" panose="020B0604020202020204" pitchFamily="34" charset="0"/>
                          <a:ea typeface="+mn-ea"/>
                          <a:cs typeface="+mn-cs"/>
                          <a:sym typeface=""/>
                        </a:rPr>
                        <a:t>I, B</a:t>
                      </a:r>
                      <a:endParaRPr lang="en-GB" sz="18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9525"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9429966"/>
                  </a:ext>
                </a:extLst>
              </a:tr>
              <a:tr h="372277">
                <a:tc vMerge="1">
                  <a:txBody>
                    <a:bodyPr/>
                    <a:lstStyle/>
                    <a:p>
                      <a:pPr marL="0" marR="0" lvl="0" indent="0" algn="l" defTabSz="914400" rtl="0" eaLnBrk="1" fontAlgn="auto" latinLnBrk="0" hangingPunct="1">
                        <a:lnSpc>
                          <a:spcPct val="107000"/>
                        </a:lnSpc>
                        <a:spcBef>
                          <a:spcPts val="0"/>
                        </a:spcBef>
                        <a:spcAft>
                          <a:spcPts val="300"/>
                        </a:spcAft>
                        <a:buClrTx/>
                        <a:buSzTx/>
                        <a:buFontTx/>
                        <a:buNone/>
                        <a:tabLst/>
                        <a:defRPr/>
                      </a:pPr>
                      <a:endParaRPr lang="en-GB" sz="1600" kern="1200" dirty="0">
                        <a:solidFill>
                          <a:schemeClr val="tx1"/>
                        </a:solidFill>
                        <a:effectLst/>
                        <a:latin typeface="+mn-lt"/>
                        <a:ea typeface="+mn-ea"/>
                        <a:cs typeface="+mn-cs"/>
                      </a:endParaRPr>
                    </a:p>
                  </a:txBody>
                  <a:tcPr marL="68580" marR="68580" marT="0" marB="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7000"/>
                        </a:lnSpc>
                        <a:spcBef>
                          <a:spcPts val="0"/>
                        </a:spcBef>
                        <a:spcAft>
                          <a:spcPts val="300"/>
                        </a:spcAft>
                        <a:buClrTx/>
                        <a:buSzTx/>
                        <a:buFontTx/>
                        <a:buNone/>
                        <a:tabLst/>
                        <a:defRPr/>
                      </a:pPr>
                      <a:r>
                        <a:rPr lang="en-GB" sz="1600"/>
                        <a:t>Adjuvant nivolumab plus chemoradiotheray shown improved DFS in patients with high-risk HNC, though approval is pending</a:t>
                      </a:r>
                      <a:r>
                        <a:rPr lang="en-GB" sz="1600" baseline="30000"/>
                        <a:t>7</a:t>
                      </a:r>
                      <a:endParaRPr lang="en-GB" sz="1600" kern="1200" baseline="30000" dirty="0">
                        <a:solidFill>
                          <a:schemeClr val="tx1"/>
                        </a:solidFill>
                        <a:effectLst/>
                        <a:highlight>
                          <a:srgbClr val="FFFF00"/>
                        </a:highlight>
                        <a:latin typeface="+mn-lt"/>
                        <a:ea typeface="+mn-ea"/>
                        <a:cs typeface="+mn-cs"/>
                      </a:endParaRPr>
                    </a:p>
                  </a:txBody>
                  <a:tcPr marL="68580" marR="68580" marT="0" marB="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dirty="0">
                          <a:solidFill>
                            <a:schemeClr val="tx1"/>
                          </a:solidFill>
                          <a:effectLst/>
                          <a:latin typeface="Arial" panose="020B0604020202020204" pitchFamily="34" charset="0"/>
                          <a:ea typeface="+mn-ea"/>
                          <a:cs typeface="+mn-cs"/>
                          <a:sym typeface=""/>
                        </a:rPr>
                        <a:t>-</a:t>
                      </a:r>
                      <a:endParaRPr lang="en-GB" sz="1800" b="0" i="0" u="none" strike="noStrike" kern="100" cap="none" spc="0" normalizeH="0" baseline="0" dirty="0">
                        <a:solidFill>
                          <a:schemeClr val="tx1"/>
                        </a:solidFill>
                        <a:effectLst/>
                        <a:latin typeface="Arial" panose="020B0604020202020204" pitchFamily="34" charset="0"/>
                        <a:ea typeface="+mn-ea"/>
                        <a:cs typeface="+mn-cs"/>
                        <a:sym typeface=""/>
                      </a:endParaRPr>
                    </a:p>
                  </a:txBody>
                  <a:tcPr marL="68580" marR="68580" marT="0" marB="0" anchor="ctr">
                    <a:lnL w="9525"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9525" cap="flat" cmpd="sng" algn="ctr">
                      <a:solidFill>
                        <a:schemeClr val="accent5"/>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41026595"/>
                  </a:ext>
                </a:extLst>
              </a:tr>
            </a:tbl>
          </a:graphicData>
        </a:graphic>
      </p:graphicFrame>
      <p:sp>
        <p:nvSpPr>
          <p:cNvPr id="10" name="Marcador de número de diapositiva 2">
            <a:extLst>
              <a:ext uri="{FF2B5EF4-FFF2-40B4-BE49-F238E27FC236}">
                <a16:creationId xmlns:a16="http://schemas.microsoft.com/office/drawing/2014/main" id="{AF84D153-058F-84E7-3F92-78779845F4F9}"/>
              </a:ext>
            </a:extLst>
          </p:cNvPr>
          <p:cNvSpPr txBox="1">
            <a:spLocks/>
          </p:cNvSpPr>
          <p:nvPr/>
        </p:nvSpPr>
        <p:spPr>
          <a:xfrm>
            <a:off x="11043921" y="6380710"/>
            <a:ext cx="632143" cy="365125"/>
          </a:xfrm>
          <a:prstGeom prst="rect">
            <a:avLst/>
          </a:prstGeom>
        </p:spPr>
        <p:txBody>
          <a:bodyPr vert="horz" lIns="0" tIns="45720" rIns="0" bIns="45720" rtlCol="0" anchor="ctr"/>
          <a:lstStyle>
            <a:defPPr>
              <a:defRPr lang="en-US"/>
            </a:defPPr>
            <a:lvl1pPr marL="0" algn="l" defTabSz="1218712" rtl="0" eaLnBrk="1" latinLnBrk="0" hangingPunct="1">
              <a:defRPr lang="en-US" sz="2399" kern="1200" smtClean="0">
                <a:solidFill>
                  <a:schemeClr val="accent1"/>
                </a:solidFill>
                <a:latin typeface="+mn-lt"/>
                <a:ea typeface="+mn-ea"/>
                <a:cs typeface="+mn-cs"/>
              </a:defRPr>
            </a:lvl1pPr>
            <a:lvl2pPr marL="609356" algn="l" defTabSz="1218712" rtl="0" eaLnBrk="1" latinLnBrk="0" hangingPunct="1">
              <a:defRPr sz="2399" kern="1200">
                <a:solidFill>
                  <a:schemeClr val="tx1"/>
                </a:solidFill>
                <a:latin typeface="+mn-lt"/>
                <a:ea typeface="+mn-ea"/>
                <a:cs typeface="+mn-cs"/>
              </a:defRPr>
            </a:lvl2pPr>
            <a:lvl3pPr marL="1218712" algn="l" defTabSz="1218712" rtl="0" eaLnBrk="1" latinLnBrk="0" hangingPunct="1">
              <a:defRPr sz="2399" kern="1200">
                <a:solidFill>
                  <a:schemeClr val="tx1"/>
                </a:solidFill>
                <a:latin typeface="+mn-lt"/>
                <a:ea typeface="+mn-ea"/>
                <a:cs typeface="+mn-cs"/>
              </a:defRPr>
            </a:lvl3pPr>
            <a:lvl4pPr marL="1828068" algn="l" defTabSz="1218712" rtl="0" eaLnBrk="1" latinLnBrk="0" hangingPunct="1">
              <a:defRPr sz="2399" kern="1200">
                <a:solidFill>
                  <a:schemeClr val="tx1"/>
                </a:solidFill>
                <a:latin typeface="+mn-lt"/>
                <a:ea typeface="+mn-ea"/>
                <a:cs typeface="+mn-cs"/>
              </a:defRPr>
            </a:lvl4pPr>
            <a:lvl5pPr marL="2437425" algn="l" defTabSz="1218712" rtl="0" eaLnBrk="1" latinLnBrk="0" hangingPunct="1">
              <a:defRPr sz="2399" kern="1200">
                <a:solidFill>
                  <a:schemeClr val="tx1"/>
                </a:solidFill>
                <a:latin typeface="+mn-lt"/>
                <a:ea typeface="+mn-ea"/>
                <a:cs typeface="+mn-cs"/>
              </a:defRPr>
            </a:lvl5pPr>
            <a:lvl6pPr marL="3046781" algn="l" defTabSz="1218712" rtl="0" eaLnBrk="1" latinLnBrk="0" hangingPunct="1">
              <a:defRPr sz="2399" kern="1200">
                <a:solidFill>
                  <a:schemeClr val="tx1"/>
                </a:solidFill>
                <a:latin typeface="+mn-lt"/>
                <a:ea typeface="+mn-ea"/>
                <a:cs typeface="+mn-cs"/>
              </a:defRPr>
            </a:lvl6pPr>
            <a:lvl7pPr marL="3656137" algn="l" defTabSz="1218712" rtl="0" eaLnBrk="1" latinLnBrk="0" hangingPunct="1">
              <a:defRPr sz="2399" kern="1200">
                <a:solidFill>
                  <a:schemeClr val="tx1"/>
                </a:solidFill>
                <a:latin typeface="+mn-lt"/>
                <a:ea typeface="+mn-ea"/>
                <a:cs typeface="+mn-cs"/>
              </a:defRPr>
            </a:lvl7pPr>
            <a:lvl8pPr marL="4265493" algn="l" defTabSz="1218712" rtl="0" eaLnBrk="1" latinLnBrk="0" hangingPunct="1">
              <a:defRPr sz="2399" kern="1200">
                <a:solidFill>
                  <a:schemeClr val="tx1"/>
                </a:solidFill>
                <a:latin typeface="+mn-lt"/>
                <a:ea typeface="+mn-ea"/>
                <a:cs typeface="+mn-cs"/>
              </a:defRPr>
            </a:lvl8pPr>
            <a:lvl9pPr marL="4874849" algn="l" defTabSz="1218712" rtl="0" eaLnBrk="1" latinLnBrk="0" hangingPunct="1">
              <a:defRPr sz="2399" kern="1200">
                <a:solidFill>
                  <a:schemeClr val="tx1"/>
                </a:solidFill>
                <a:latin typeface="+mn-lt"/>
                <a:ea typeface="+mn-ea"/>
                <a:cs typeface="+mn-cs"/>
              </a:defRPr>
            </a:lvl9pPr>
          </a:lstStyle>
          <a:p>
            <a:pPr marL="0" marR="0" lvl="0" indent="0" algn="l" defTabSz="1218712" rtl="0" eaLnBrk="1" fontAlgn="auto" latinLnBrk="0" hangingPunct="1">
              <a:lnSpc>
                <a:spcPct val="100000"/>
              </a:lnSpc>
              <a:spcBef>
                <a:spcPts val="0"/>
              </a:spcBef>
              <a:spcAft>
                <a:spcPts val="0"/>
              </a:spcAft>
              <a:buClrTx/>
              <a:buSzTx/>
              <a:buFontTx/>
              <a:buNone/>
              <a:tabLst/>
              <a:defRPr/>
            </a:pPr>
            <a:fld id="{FC1CF07D-8B3F-4D32-B059-0039CEA46DB1}" type="slidenum">
              <a:rPr kumimoji="0" lang="en-GB" sz="2399" b="0" i="0" u="none" strike="noStrike" kern="1200" cap="none" spc="0" normalizeH="0" baseline="0" noProof="0" smtClean="0">
                <a:ln>
                  <a:noFill/>
                </a:ln>
                <a:solidFill>
                  <a:srgbClr val="006666"/>
                </a:solidFill>
                <a:effectLst/>
                <a:uLnTx/>
                <a:uFillTx/>
                <a:latin typeface="Arial" panose="020B0604020202020204"/>
                <a:ea typeface="+mn-ea"/>
                <a:cs typeface="+mn-cs"/>
              </a:rPr>
              <a:pPr marL="0" marR="0" lvl="0" indent="0" algn="l" defTabSz="1218712" rtl="0" eaLnBrk="1" fontAlgn="auto" latinLnBrk="0" hangingPunct="1">
                <a:lnSpc>
                  <a:spcPct val="100000"/>
                </a:lnSpc>
                <a:spcBef>
                  <a:spcPts val="0"/>
                </a:spcBef>
                <a:spcAft>
                  <a:spcPts val="0"/>
                </a:spcAft>
                <a:buClrTx/>
                <a:buSzTx/>
                <a:buFontTx/>
                <a:buNone/>
                <a:tabLst/>
                <a:defRPr/>
              </a:pPr>
              <a:t>13</a:t>
            </a:fld>
            <a:endParaRPr kumimoji="0" lang="en-GB" sz="2399" b="0" i="0" u="none" strike="noStrike" kern="1200" cap="none" spc="0" normalizeH="0" baseline="0" noProof="0">
              <a:ln>
                <a:noFill/>
              </a:ln>
              <a:solidFill>
                <a:srgbClr val="006666"/>
              </a:solidFill>
              <a:effectLst/>
              <a:uLnTx/>
              <a:uFillTx/>
              <a:latin typeface="Arial" panose="020B0604020202020204"/>
              <a:ea typeface="+mn-ea"/>
              <a:cs typeface="+mn-cs"/>
            </a:endParaRPr>
          </a:p>
        </p:txBody>
      </p:sp>
      <p:sp>
        <p:nvSpPr>
          <p:cNvPr id="11" name="Marcador de texto 3">
            <a:extLst>
              <a:ext uri="{FF2B5EF4-FFF2-40B4-BE49-F238E27FC236}">
                <a16:creationId xmlns:a16="http://schemas.microsoft.com/office/drawing/2014/main" id="{A6C5D9DA-54F9-F037-E715-1F8B7AE6AAAD}"/>
              </a:ext>
            </a:extLst>
          </p:cNvPr>
          <p:cNvSpPr txBox="1">
            <a:spLocks/>
          </p:cNvSpPr>
          <p:nvPr/>
        </p:nvSpPr>
        <p:spPr>
          <a:xfrm>
            <a:off x="225706" y="6299987"/>
            <a:ext cx="7470494" cy="389816"/>
          </a:xfrm>
          <a:prstGeom prst="rect">
            <a:avLst/>
          </a:prstGeom>
        </p:spPr>
        <p:txBody>
          <a:bodyPr vert="horz" lIns="0" tIns="0" rIns="0" bIns="0" rtlCol="0">
            <a:noAutofit/>
          </a:bodyPr>
          <a:lstStyle>
            <a:lvl1pPr marL="0" indent="0" algn="l" defTabSz="685594" rtl="0" eaLnBrk="1" latinLnBrk="0" hangingPunct="1">
              <a:lnSpc>
                <a:spcPct val="90000"/>
              </a:lnSpc>
              <a:spcBef>
                <a:spcPts val="750"/>
              </a:spcBef>
              <a:buFont typeface="Arial" panose="020B0604020202020204" pitchFamily="34" charset="0"/>
              <a:buNone/>
              <a:defRPr sz="750" kern="1200">
                <a:solidFill>
                  <a:schemeClr val="tx2"/>
                </a:solidFill>
                <a:latin typeface="+mn-lt"/>
                <a:ea typeface="+mn-ea"/>
                <a:cs typeface="+mn-cs"/>
              </a:defRPr>
            </a:lvl1pPr>
            <a:lvl2pPr marL="342797"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2pPr>
            <a:lvl3pPr marL="685594"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3pPr>
            <a:lvl4pPr marL="1028391"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4pPr>
            <a:lvl5pPr marL="1371189"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5pPr>
            <a:lvl6pPr marL="1885384"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181"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0978"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3776"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0">
              <a:defRPr/>
            </a:pPr>
            <a:r>
              <a:rPr lang="es-ES" b="1" dirty="0">
                <a:solidFill>
                  <a:schemeClr val="tx1"/>
                </a:solidFill>
              </a:rPr>
              <a:t>1. </a:t>
            </a:r>
            <a:r>
              <a:rPr lang="es-ES" dirty="0">
                <a:solidFill>
                  <a:schemeClr val="tx1"/>
                </a:solidFill>
              </a:rPr>
              <a:t>Bossi P, et al. Ann Oncol. 2014;25:462–6.</a:t>
            </a:r>
            <a:r>
              <a:rPr lang="es-ES" b="1" dirty="0">
                <a:solidFill>
                  <a:schemeClr val="tx1"/>
                </a:solidFill>
              </a:rPr>
              <a:t> 2. </a:t>
            </a:r>
            <a:r>
              <a:rPr lang="es-ES" dirty="0" err="1">
                <a:solidFill>
                  <a:schemeClr val="tx1"/>
                </a:solidFill>
              </a:rPr>
              <a:t>Uppaluri</a:t>
            </a:r>
            <a:r>
              <a:rPr lang="es-ES" dirty="0">
                <a:solidFill>
                  <a:schemeClr val="tx1"/>
                </a:solidFill>
              </a:rPr>
              <a:t> R, et al. N Engl J </a:t>
            </a:r>
            <a:r>
              <a:rPr lang="es-ES" dirty="0" err="1">
                <a:solidFill>
                  <a:schemeClr val="tx1"/>
                </a:solidFill>
              </a:rPr>
              <a:t>Med</a:t>
            </a:r>
            <a:r>
              <a:rPr lang="es-ES" dirty="0">
                <a:solidFill>
                  <a:schemeClr val="tx1"/>
                </a:solidFill>
              </a:rPr>
              <a:t>. 2025; 393(1):37-50. </a:t>
            </a:r>
            <a:r>
              <a:rPr lang="es-ES" b="1" dirty="0">
                <a:solidFill>
                  <a:schemeClr val="tx1"/>
                </a:solidFill>
              </a:rPr>
              <a:t>3. </a:t>
            </a:r>
            <a:r>
              <a:rPr lang="es-ES" dirty="0">
                <a:solidFill>
                  <a:schemeClr val="tx1"/>
                </a:solidFill>
              </a:rPr>
              <a:t>FDA: FDA </a:t>
            </a:r>
            <a:r>
              <a:rPr lang="es-ES" dirty="0" err="1">
                <a:solidFill>
                  <a:schemeClr val="tx1"/>
                </a:solidFill>
              </a:rPr>
              <a:t>approves</a:t>
            </a:r>
            <a:r>
              <a:rPr lang="es-ES" dirty="0">
                <a:solidFill>
                  <a:schemeClr val="tx1"/>
                </a:solidFill>
              </a:rPr>
              <a:t> </a:t>
            </a:r>
            <a:r>
              <a:rPr lang="es-ES" dirty="0" err="1">
                <a:solidFill>
                  <a:schemeClr val="tx1"/>
                </a:solidFill>
              </a:rPr>
              <a:t>neoadjuvant</a:t>
            </a:r>
            <a:r>
              <a:rPr lang="es-ES" dirty="0">
                <a:solidFill>
                  <a:schemeClr val="tx1"/>
                </a:solidFill>
              </a:rPr>
              <a:t> and </a:t>
            </a:r>
            <a:r>
              <a:rPr lang="es-ES" dirty="0" err="1">
                <a:solidFill>
                  <a:schemeClr val="tx1"/>
                </a:solidFill>
              </a:rPr>
              <a:t>adjuvant</a:t>
            </a:r>
            <a:r>
              <a:rPr lang="es-ES" dirty="0">
                <a:solidFill>
                  <a:schemeClr val="tx1"/>
                </a:solidFill>
              </a:rPr>
              <a:t> </a:t>
            </a:r>
            <a:r>
              <a:rPr lang="es-ES" dirty="0" err="1">
                <a:solidFill>
                  <a:schemeClr val="tx1"/>
                </a:solidFill>
              </a:rPr>
              <a:t>pembrolizumab</a:t>
            </a:r>
            <a:r>
              <a:rPr lang="es-ES" dirty="0">
                <a:solidFill>
                  <a:schemeClr val="tx1"/>
                </a:solidFill>
              </a:rPr>
              <a:t> </a:t>
            </a:r>
            <a:r>
              <a:rPr lang="es-ES" dirty="0" err="1">
                <a:solidFill>
                  <a:schemeClr val="tx1"/>
                </a:solidFill>
              </a:rPr>
              <a:t>for</a:t>
            </a:r>
            <a:r>
              <a:rPr lang="es-ES" dirty="0">
                <a:solidFill>
                  <a:schemeClr val="tx1"/>
                </a:solidFill>
              </a:rPr>
              <a:t> </a:t>
            </a:r>
            <a:r>
              <a:rPr lang="es-ES" dirty="0" err="1">
                <a:solidFill>
                  <a:schemeClr val="tx1"/>
                </a:solidFill>
              </a:rPr>
              <a:t>resectable</a:t>
            </a:r>
            <a:r>
              <a:rPr lang="es-ES" dirty="0">
                <a:solidFill>
                  <a:schemeClr val="tx1"/>
                </a:solidFill>
              </a:rPr>
              <a:t> </a:t>
            </a:r>
            <a:r>
              <a:rPr lang="es-ES" dirty="0" err="1">
                <a:solidFill>
                  <a:schemeClr val="tx1"/>
                </a:solidFill>
              </a:rPr>
              <a:t>locally</a:t>
            </a:r>
            <a:r>
              <a:rPr lang="es-ES" dirty="0">
                <a:solidFill>
                  <a:schemeClr val="tx1"/>
                </a:solidFill>
              </a:rPr>
              <a:t> </a:t>
            </a:r>
            <a:r>
              <a:rPr lang="es-ES" dirty="0" err="1">
                <a:solidFill>
                  <a:schemeClr val="tx1"/>
                </a:solidFill>
              </a:rPr>
              <a:t>advanced</a:t>
            </a:r>
            <a:r>
              <a:rPr lang="es-ES" dirty="0">
                <a:solidFill>
                  <a:schemeClr val="tx1"/>
                </a:solidFill>
              </a:rPr>
              <a:t> head and </a:t>
            </a:r>
            <a:r>
              <a:rPr lang="es-ES" dirty="0" err="1">
                <a:solidFill>
                  <a:schemeClr val="tx1"/>
                </a:solidFill>
              </a:rPr>
              <a:t>neck</a:t>
            </a:r>
            <a:r>
              <a:rPr lang="es-ES" dirty="0">
                <a:solidFill>
                  <a:schemeClr val="tx1"/>
                </a:solidFill>
              </a:rPr>
              <a:t> </a:t>
            </a:r>
            <a:r>
              <a:rPr lang="es-ES" dirty="0" err="1">
                <a:solidFill>
                  <a:schemeClr val="tx1"/>
                </a:solidFill>
              </a:rPr>
              <a:t>squamous</a:t>
            </a:r>
            <a:r>
              <a:rPr lang="es-ES" dirty="0">
                <a:solidFill>
                  <a:schemeClr val="tx1"/>
                </a:solidFill>
              </a:rPr>
              <a:t> </a:t>
            </a:r>
            <a:r>
              <a:rPr lang="es-ES" dirty="0" err="1">
                <a:solidFill>
                  <a:schemeClr val="tx1"/>
                </a:solidFill>
              </a:rPr>
              <a:t>cell</a:t>
            </a:r>
            <a:r>
              <a:rPr lang="es-ES" dirty="0">
                <a:solidFill>
                  <a:schemeClr val="tx1"/>
                </a:solidFill>
              </a:rPr>
              <a:t> carcinoma | FDA, </a:t>
            </a:r>
            <a:r>
              <a:rPr lang="es-ES" dirty="0" err="1">
                <a:solidFill>
                  <a:schemeClr val="tx1"/>
                </a:solidFill>
              </a:rPr>
              <a:t>updated</a:t>
            </a:r>
            <a:r>
              <a:rPr lang="es-ES" dirty="0">
                <a:solidFill>
                  <a:schemeClr val="tx1"/>
                </a:solidFill>
              </a:rPr>
              <a:t> June 12, 2025;</a:t>
            </a:r>
            <a:r>
              <a:rPr lang="es-ES" b="1" dirty="0">
                <a:solidFill>
                  <a:schemeClr val="tx1"/>
                </a:solidFill>
              </a:rPr>
              <a:t> 4. </a:t>
            </a:r>
            <a:r>
              <a:rPr lang="es-ES" dirty="0">
                <a:solidFill>
                  <a:schemeClr val="tx1"/>
                </a:solidFill>
              </a:rPr>
              <a:t>EMA: </a:t>
            </a:r>
            <a:r>
              <a:rPr lang="es-ES" dirty="0" err="1">
                <a:solidFill>
                  <a:schemeClr val="tx1"/>
                </a:solidFill>
              </a:rPr>
              <a:t>Keytruda</a:t>
            </a:r>
            <a:r>
              <a:rPr lang="es-ES" dirty="0">
                <a:solidFill>
                  <a:schemeClr val="tx1"/>
                </a:solidFill>
              </a:rPr>
              <a:t> | </a:t>
            </a:r>
            <a:r>
              <a:rPr lang="es-ES" dirty="0" err="1">
                <a:solidFill>
                  <a:schemeClr val="tx1"/>
                </a:solidFill>
              </a:rPr>
              <a:t>European</a:t>
            </a:r>
            <a:r>
              <a:rPr lang="es-ES" dirty="0">
                <a:solidFill>
                  <a:schemeClr val="tx1"/>
                </a:solidFill>
              </a:rPr>
              <a:t> Medicines Agency (EMA), </a:t>
            </a:r>
            <a:r>
              <a:rPr lang="es-ES" dirty="0" err="1">
                <a:solidFill>
                  <a:schemeClr val="tx1"/>
                </a:solidFill>
              </a:rPr>
              <a:t>updated</a:t>
            </a:r>
            <a:r>
              <a:rPr lang="es-ES" dirty="0">
                <a:solidFill>
                  <a:schemeClr val="tx1"/>
                </a:solidFill>
              </a:rPr>
              <a:t> </a:t>
            </a:r>
            <a:r>
              <a:rPr lang="es-ES" dirty="0" err="1">
                <a:solidFill>
                  <a:schemeClr val="tx1"/>
                </a:solidFill>
              </a:rPr>
              <a:t>December</a:t>
            </a:r>
            <a:r>
              <a:rPr lang="es-ES" dirty="0">
                <a:solidFill>
                  <a:schemeClr val="tx1"/>
                </a:solidFill>
              </a:rPr>
              <a:t> 03, 2025).</a:t>
            </a:r>
            <a:r>
              <a:rPr lang="es-ES" b="1" dirty="0">
                <a:solidFill>
                  <a:schemeClr val="tx1"/>
                </a:solidFill>
              </a:rPr>
              <a:t> </a:t>
            </a:r>
            <a:r>
              <a:rPr lang="fr-FR" b="1" dirty="0">
                <a:solidFill>
                  <a:schemeClr val="tx1"/>
                </a:solidFill>
              </a:rPr>
              <a:t>5. </a:t>
            </a:r>
            <a:r>
              <a:rPr lang="fr-FR" dirty="0">
                <a:solidFill>
                  <a:schemeClr val="tx1"/>
                </a:solidFill>
              </a:rPr>
              <a:t>Bernier J, Cooper JS. </a:t>
            </a:r>
            <a:r>
              <a:rPr lang="fr-FR" dirty="0" err="1">
                <a:solidFill>
                  <a:schemeClr val="tx1"/>
                </a:solidFill>
              </a:rPr>
              <a:t>Oncologist</a:t>
            </a:r>
            <a:r>
              <a:rPr lang="fr-FR" dirty="0">
                <a:solidFill>
                  <a:schemeClr val="tx1"/>
                </a:solidFill>
              </a:rPr>
              <a:t>. 2005;10:215–24.</a:t>
            </a:r>
            <a:r>
              <a:rPr lang="fr-FR" b="1" dirty="0">
                <a:solidFill>
                  <a:schemeClr val="tx1"/>
                </a:solidFill>
              </a:rPr>
              <a:t> 6. </a:t>
            </a:r>
            <a:r>
              <a:rPr lang="fr-FR" dirty="0" err="1">
                <a:solidFill>
                  <a:schemeClr val="tx1"/>
                </a:solidFill>
              </a:rPr>
              <a:t>Kiyota</a:t>
            </a:r>
            <a:r>
              <a:rPr lang="fr-FR" dirty="0">
                <a:solidFill>
                  <a:schemeClr val="tx1"/>
                </a:solidFill>
              </a:rPr>
              <a:t> N, et al. J Clin </a:t>
            </a:r>
            <a:r>
              <a:rPr lang="fr-FR" dirty="0" err="1">
                <a:solidFill>
                  <a:schemeClr val="tx1"/>
                </a:solidFill>
              </a:rPr>
              <a:t>Oncol</a:t>
            </a:r>
            <a:r>
              <a:rPr lang="fr-FR" dirty="0">
                <a:solidFill>
                  <a:schemeClr val="tx1"/>
                </a:solidFill>
              </a:rPr>
              <a:t>. 2022;40:1980–90.</a:t>
            </a:r>
            <a:r>
              <a:rPr lang="fr-FR" b="1" dirty="0">
                <a:solidFill>
                  <a:schemeClr val="tx1"/>
                </a:solidFill>
              </a:rPr>
              <a:t> </a:t>
            </a:r>
            <a:r>
              <a:rPr lang="es-ES" b="1" dirty="0">
                <a:solidFill>
                  <a:schemeClr val="tx1"/>
                </a:solidFill>
              </a:rPr>
              <a:t>7. </a:t>
            </a:r>
            <a:r>
              <a:rPr lang="fr-FR" dirty="0">
                <a:solidFill>
                  <a:schemeClr val="tx1"/>
                </a:solidFill>
              </a:rPr>
              <a:t>Bourhis J, et al. Lancet 2026;407(10526):363-374. </a:t>
            </a:r>
            <a:r>
              <a:rPr lang="es-ES" dirty="0">
                <a:solidFill>
                  <a:schemeClr val="tx1"/>
                </a:solidFill>
              </a:rPr>
              <a:t>CPS: </a:t>
            </a:r>
            <a:r>
              <a:rPr lang="es-ES" dirty="0" err="1">
                <a:solidFill>
                  <a:schemeClr val="tx1"/>
                </a:solidFill>
              </a:rPr>
              <a:t>Combined</a:t>
            </a:r>
            <a:r>
              <a:rPr lang="es-ES" dirty="0">
                <a:solidFill>
                  <a:schemeClr val="tx1"/>
                </a:solidFill>
              </a:rPr>
              <a:t> Positive Score. SCCHN: </a:t>
            </a:r>
            <a:r>
              <a:rPr lang="es-ES" dirty="0" err="1">
                <a:solidFill>
                  <a:schemeClr val="tx1"/>
                </a:solidFill>
              </a:rPr>
              <a:t>squamous</a:t>
            </a:r>
            <a:r>
              <a:rPr lang="es-ES" dirty="0">
                <a:solidFill>
                  <a:schemeClr val="tx1"/>
                </a:solidFill>
              </a:rPr>
              <a:t> </a:t>
            </a:r>
            <a:r>
              <a:rPr lang="es-ES" dirty="0" err="1">
                <a:solidFill>
                  <a:schemeClr val="tx1"/>
                </a:solidFill>
              </a:rPr>
              <a:t>cell</a:t>
            </a:r>
            <a:r>
              <a:rPr lang="es-ES" dirty="0">
                <a:solidFill>
                  <a:schemeClr val="tx1"/>
                </a:solidFill>
              </a:rPr>
              <a:t> </a:t>
            </a:r>
            <a:r>
              <a:rPr lang="es-ES" dirty="0" err="1">
                <a:solidFill>
                  <a:schemeClr val="tx1"/>
                </a:solidFill>
              </a:rPr>
              <a:t>cancer</a:t>
            </a:r>
            <a:r>
              <a:rPr lang="es-ES" dirty="0">
                <a:solidFill>
                  <a:schemeClr val="tx1"/>
                </a:solidFill>
              </a:rPr>
              <a:t> </a:t>
            </a:r>
            <a:r>
              <a:rPr lang="es-ES" dirty="0" err="1">
                <a:solidFill>
                  <a:schemeClr val="tx1"/>
                </a:solidFill>
              </a:rPr>
              <a:t>of</a:t>
            </a:r>
            <a:r>
              <a:rPr lang="es-ES" dirty="0">
                <a:solidFill>
                  <a:schemeClr val="tx1"/>
                </a:solidFill>
              </a:rPr>
              <a:t> </a:t>
            </a:r>
            <a:r>
              <a:rPr lang="es-ES" dirty="0" err="1">
                <a:solidFill>
                  <a:schemeClr val="tx1"/>
                </a:solidFill>
              </a:rPr>
              <a:t>the</a:t>
            </a:r>
            <a:r>
              <a:rPr lang="es-ES" dirty="0">
                <a:solidFill>
                  <a:schemeClr val="tx1"/>
                </a:solidFill>
              </a:rPr>
              <a:t> head and </a:t>
            </a:r>
            <a:r>
              <a:rPr lang="es-ES" dirty="0" err="1">
                <a:solidFill>
                  <a:schemeClr val="tx1"/>
                </a:solidFill>
              </a:rPr>
              <a:t>neck</a:t>
            </a:r>
            <a:r>
              <a:rPr lang="es-ES" dirty="0">
                <a:solidFill>
                  <a:schemeClr val="tx1"/>
                </a:solidFill>
              </a:rPr>
              <a:t>. </a:t>
            </a:r>
          </a:p>
          <a:p>
            <a:pPr lvl="0">
              <a:defRPr/>
            </a:pPr>
            <a:endParaRPr kumimoji="0" lang="en-GB" sz="750" b="0" i="0" u="none" strike="noStrike" kern="1200" cap="none" spc="0" normalizeH="0" baseline="0" noProof="0" dirty="0">
              <a:ln>
                <a:noFill/>
              </a:ln>
              <a:solidFill>
                <a:schemeClr val="tx1"/>
              </a:solidFill>
              <a:effectLst/>
              <a:uLnTx/>
              <a:uFillTx/>
              <a:latin typeface="Arial" panose="020B0604020202020204"/>
              <a:ea typeface="+mn-ea"/>
              <a:cs typeface="+mn-cs"/>
            </a:endParaRPr>
          </a:p>
        </p:txBody>
      </p:sp>
      <p:grpSp>
        <p:nvGrpSpPr>
          <p:cNvPr id="5" name="Grupo 4">
            <a:extLst>
              <a:ext uri="{FF2B5EF4-FFF2-40B4-BE49-F238E27FC236}">
                <a16:creationId xmlns:a16="http://schemas.microsoft.com/office/drawing/2014/main" id="{42DB11C6-8C1E-AE3B-D1C5-33B804380372}"/>
              </a:ext>
            </a:extLst>
          </p:cNvPr>
          <p:cNvGrpSpPr/>
          <p:nvPr/>
        </p:nvGrpSpPr>
        <p:grpSpPr>
          <a:xfrm>
            <a:off x="472661" y="167157"/>
            <a:ext cx="528103" cy="528103"/>
            <a:chOff x="472661" y="167157"/>
            <a:chExt cx="528103" cy="528103"/>
          </a:xfrm>
        </p:grpSpPr>
        <p:sp>
          <p:nvSpPr>
            <p:cNvPr id="6" name="Elipse 5">
              <a:extLst>
                <a:ext uri="{FF2B5EF4-FFF2-40B4-BE49-F238E27FC236}">
                  <a16:creationId xmlns:a16="http://schemas.microsoft.com/office/drawing/2014/main" id="{81827C8B-9A10-F3C4-56BB-CA7A44AB5EBB}"/>
                </a:ext>
              </a:extLst>
            </p:cNvPr>
            <p:cNvSpPr/>
            <p:nvPr/>
          </p:nvSpPr>
          <p:spPr>
            <a:xfrm>
              <a:off x="472661" y="167157"/>
              <a:ext cx="528103" cy="528103"/>
            </a:xfrm>
            <a:prstGeom prst="ellipse">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pic>
          <p:nvPicPr>
            <p:cNvPr id="3" name="Imagen 2">
              <a:extLst>
                <a:ext uri="{FF2B5EF4-FFF2-40B4-BE49-F238E27FC236}">
                  <a16:creationId xmlns:a16="http://schemas.microsoft.com/office/drawing/2014/main" id="{0ABA9EDE-71B3-21AB-4319-2DA9A0EAE24D}"/>
                </a:ext>
              </a:extLst>
            </p:cNvPr>
            <p:cNvPicPr>
              <a:picLocks noChangeAspect="1"/>
            </p:cNvPicPr>
            <p:nvPr/>
          </p:nvPicPr>
          <p:blipFill>
            <a:blip r:embed="rId2">
              <a:lum bright="20000"/>
            </a:blip>
            <a:stretch>
              <a:fillRect/>
            </a:stretch>
          </p:blipFill>
          <p:spPr>
            <a:xfrm>
              <a:off x="554813" y="246779"/>
              <a:ext cx="363797" cy="424430"/>
            </a:xfrm>
            <a:prstGeom prst="rect">
              <a:avLst/>
            </a:prstGeom>
          </p:spPr>
        </p:pic>
      </p:grpSp>
      <p:sp>
        <p:nvSpPr>
          <p:cNvPr id="7" name="Marcador de fecha 3">
            <a:extLst>
              <a:ext uri="{FF2B5EF4-FFF2-40B4-BE49-F238E27FC236}">
                <a16:creationId xmlns:a16="http://schemas.microsoft.com/office/drawing/2014/main" id="{E909E24A-C537-AE73-8681-77C021512513}"/>
              </a:ext>
            </a:extLst>
          </p:cNvPr>
          <p:cNvSpPr txBox="1">
            <a:spLocks/>
          </p:cNvSpPr>
          <p:nvPr/>
        </p:nvSpPr>
        <p:spPr>
          <a:xfrm>
            <a:off x="8097304" y="6381257"/>
            <a:ext cx="2808821"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accent1"/>
                </a:solidFill>
              </a:rPr>
              <a:t>https://doi.org/10.1007/s12094-026-04240-9</a:t>
            </a:r>
            <a:endParaRPr lang="en-GB" sz="1000" dirty="0">
              <a:solidFill>
                <a:schemeClr val="accent1"/>
              </a:solidFill>
            </a:endParaRPr>
          </a:p>
        </p:txBody>
      </p:sp>
    </p:spTree>
    <p:extLst>
      <p:ext uri="{BB962C8B-B14F-4D97-AF65-F5344CB8AC3E}">
        <p14:creationId xmlns:p14="http://schemas.microsoft.com/office/powerpoint/2010/main" val="2770043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7BDB8-7A23-C173-71D2-3702B476D50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2AA384D-8F3B-5A61-CF87-A0CE967342CD}"/>
              </a:ext>
            </a:extLst>
          </p:cNvPr>
          <p:cNvSpPr>
            <a:spLocks noGrp="1"/>
          </p:cNvSpPr>
          <p:nvPr>
            <p:ph type="title"/>
          </p:nvPr>
        </p:nvSpPr>
        <p:spPr>
          <a:xfrm>
            <a:off x="1021080" y="112712"/>
            <a:ext cx="8009144" cy="747714"/>
          </a:xfrm>
        </p:spPr>
        <p:txBody>
          <a:bodyPr anchor="ctr"/>
          <a:lstStyle/>
          <a:p>
            <a:r>
              <a:rPr lang="en-GB" dirty="0"/>
              <a:t>Treatment of </a:t>
            </a:r>
            <a:r>
              <a:rPr lang="en-GB" dirty="0">
                <a:solidFill>
                  <a:schemeClr val="accent3"/>
                </a:solidFill>
              </a:rPr>
              <a:t>Locally Advanced Disease</a:t>
            </a:r>
            <a:endParaRPr lang="en-GB" dirty="0"/>
          </a:p>
        </p:txBody>
      </p:sp>
      <p:graphicFrame>
        <p:nvGraphicFramePr>
          <p:cNvPr id="4" name="Tabla 3">
            <a:extLst>
              <a:ext uri="{FF2B5EF4-FFF2-40B4-BE49-F238E27FC236}">
                <a16:creationId xmlns:a16="http://schemas.microsoft.com/office/drawing/2014/main" id="{A076CC44-9238-77AB-EACE-74FD1314FC55}"/>
              </a:ext>
            </a:extLst>
          </p:cNvPr>
          <p:cNvGraphicFramePr>
            <a:graphicFrameLocks noGrp="1"/>
          </p:cNvGraphicFramePr>
          <p:nvPr>
            <p:extLst>
              <p:ext uri="{D42A27DB-BD31-4B8C-83A1-F6EECF244321}">
                <p14:modId xmlns:p14="http://schemas.microsoft.com/office/powerpoint/2010/main" val="675189603"/>
              </p:ext>
            </p:extLst>
          </p:nvPr>
        </p:nvGraphicFramePr>
        <p:xfrm>
          <a:off x="554813" y="1000551"/>
          <a:ext cx="11285317" cy="5210112"/>
        </p:xfrm>
        <a:graphic>
          <a:graphicData uri="http://schemas.openxmlformats.org/drawingml/2006/table">
            <a:tbl>
              <a:tblPr firstRow="1" firstCol="1" bandRow="1">
                <a:effectLst/>
              </a:tblPr>
              <a:tblGrid>
                <a:gridCol w="10324618">
                  <a:extLst>
                    <a:ext uri="{9D8B030D-6E8A-4147-A177-3AD203B41FA5}">
                      <a16:colId xmlns:a16="http://schemas.microsoft.com/office/drawing/2014/main" val="2956083237"/>
                    </a:ext>
                  </a:extLst>
                </a:gridCol>
                <a:gridCol w="960699">
                  <a:extLst>
                    <a:ext uri="{9D8B030D-6E8A-4147-A177-3AD203B41FA5}">
                      <a16:colId xmlns:a16="http://schemas.microsoft.com/office/drawing/2014/main" val="3454688849"/>
                    </a:ext>
                  </a:extLst>
                </a:gridCol>
              </a:tblGrid>
              <a:tr h="341820">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auto" hangingPunct="1">
                        <a:lnSpc>
                          <a:spcPct val="107000"/>
                        </a:lnSpc>
                        <a:spcBef>
                          <a:spcPts val="0"/>
                        </a:spcBef>
                        <a:spcAft>
                          <a:spcPts val="300"/>
                        </a:spcAft>
                        <a:buFontTx/>
                        <a:buNone/>
                      </a:pPr>
                      <a:r>
                        <a:rPr lang="en-US" sz="1800" b="1" i="0" u="none" strike="noStrike" kern="100" cap="none" spc="0" normalizeH="0" baseline="0">
                          <a:solidFill>
                            <a:schemeClr val="bg1">
                              <a:lumMod val="100000"/>
                            </a:schemeClr>
                          </a:solidFill>
                          <a:effectLst/>
                          <a:latin typeface="Arial" panose="020B0604020202020204" pitchFamily="34" charset="0"/>
                          <a:ea typeface="+mn-ea"/>
                          <a:cs typeface="+mn-cs"/>
                          <a:sym typeface=""/>
                        </a:rPr>
                        <a:t>Radiotherapy-based treatment</a:t>
                      </a:r>
                      <a:endParaRPr lang="en-GB" sz="1800" b="1" i="0" u="none" strike="noStrike" kern="100" cap="none" spc="0" normalizeH="0" baseline="0">
                        <a:solidFill>
                          <a:schemeClr val="bg1">
                            <a:lumMod val="100000"/>
                          </a:schemeClr>
                        </a:solidFill>
                        <a:effectLst/>
                        <a:latin typeface="Arial" panose="020B0604020202020204" pitchFamily="34" charset="0"/>
                        <a:ea typeface="+mn-ea"/>
                        <a:cs typeface="+mn-cs"/>
                        <a:sym typeface=""/>
                      </a:endParaRPr>
                    </a:p>
                  </a:txBody>
                  <a:tcPr marL="68580" marR="68580" marT="0" marB="0" anchor="ctr">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66"/>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auto" latinLnBrk="0" hangingPunct="1">
                        <a:lnSpc>
                          <a:spcPct val="107000"/>
                        </a:lnSpc>
                        <a:spcBef>
                          <a:spcPts val="0"/>
                        </a:spcBef>
                        <a:spcAft>
                          <a:spcPts val="300"/>
                        </a:spcAft>
                        <a:buClrTx/>
                        <a:buSzTx/>
                        <a:buFontTx/>
                        <a:buNone/>
                        <a:tabLst/>
                        <a:defRPr/>
                      </a:pPr>
                      <a:r>
                        <a:rPr lang="en-US" sz="1400" b="1" i="0" u="none" strike="noStrike" kern="100" cap="none" spc="0" normalizeH="0" baseline="0">
                          <a:solidFill>
                            <a:schemeClr val="bg1">
                              <a:lumMod val="100000"/>
                            </a:schemeClr>
                          </a:solidFill>
                          <a:effectLst/>
                          <a:latin typeface="Arial" panose="020B0604020202020204" pitchFamily="34" charset="0"/>
                          <a:ea typeface="+mn-ea"/>
                          <a:cs typeface="+mn-cs"/>
                          <a:sym typeface=""/>
                        </a:rPr>
                        <a:t>LE, GoR </a:t>
                      </a:r>
                      <a:endParaRPr lang="en-GB" sz="1400" b="1" i="0" u="none" strike="noStrike" kern="100" cap="none" spc="0" normalizeH="0" baseline="0">
                        <a:solidFill>
                          <a:schemeClr val="bg1">
                            <a:lumMod val="100000"/>
                          </a:schemeClr>
                        </a:solidFill>
                        <a:effectLst/>
                        <a:latin typeface="Arial" panose="020B0604020202020204" pitchFamily="34" charset="0"/>
                        <a:ea typeface="+mn-ea"/>
                        <a:cs typeface="+mn-cs"/>
                        <a:sym typeface=""/>
                      </a:endParaRPr>
                    </a:p>
                  </a:txBody>
                  <a:tcPr marL="68580" marR="68580" marT="0" marB="0" anchor="ctr">
                    <a:lnL>
                      <a:noFill/>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66"/>
                    </a:solidFill>
                  </a:tcPr>
                </a:tc>
                <a:extLst>
                  <a:ext uri="{0D108BD9-81ED-4DB2-BD59-A6C34878D82A}">
                    <a16:rowId xmlns:a16="http://schemas.microsoft.com/office/drawing/2014/main" val="1511312226"/>
                  </a:ext>
                </a:extLst>
              </a:tr>
              <a:tr h="173713">
                <a:tc>
                  <a:txBody>
                    <a:bodyPr/>
                    <a:lstStyle/>
                    <a:p>
                      <a:pPr marL="0" marR="0" lvl="0" indent="0" algn="l" defTabSz="914400" rtl="0" eaLnBrk="1" fontAlgn="auto" hangingPunct="1">
                        <a:lnSpc>
                          <a:spcPct val="107000"/>
                        </a:lnSpc>
                        <a:spcBef>
                          <a:spcPts val="0"/>
                        </a:spcBef>
                        <a:spcAft>
                          <a:spcPts val="300"/>
                        </a:spcAft>
                        <a:buFontTx/>
                        <a:buNone/>
                      </a:pPr>
                      <a:r>
                        <a:rPr lang="es-ES" sz="1600" b="1" i="0" u="none" strike="noStrike" kern="100" cap="none" spc="0" normalizeH="0" baseline="0">
                          <a:solidFill>
                            <a:schemeClr val="bg1"/>
                          </a:solidFill>
                          <a:effectLst/>
                          <a:latin typeface="Arial" panose="020B0604020202020204" pitchFamily="34" charset="0"/>
                          <a:ea typeface="+mn-ea"/>
                          <a:cs typeface="+mn-cs"/>
                          <a:sym typeface=""/>
                        </a:rPr>
                        <a:t>Concurrent chemoradiotherapy</a:t>
                      </a:r>
                      <a:endParaRPr lang="en-GB" sz="1600" b="1" i="0" u="none" strike="noStrike" kern="100" cap="none" spc="0" normalizeH="0" baseline="0" dirty="0">
                        <a:solidFill>
                          <a:schemeClr val="bg1"/>
                        </a:solidFill>
                        <a:effectLst/>
                        <a:latin typeface="Arial" panose="020B0604020202020204" pitchFamily="34" charset="0"/>
                        <a:ea typeface="+mn-ea"/>
                        <a:cs typeface="+mn-cs"/>
                        <a:sym typeface=""/>
                      </a:endParaRP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auto" hangingPunct="1">
                        <a:lnSpc>
                          <a:spcPct val="107000"/>
                        </a:lnSpc>
                        <a:spcBef>
                          <a:spcPts val="0"/>
                        </a:spcBef>
                        <a:spcAft>
                          <a:spcPts val="300"/>
                        </a:spcAft>
                        <a:buFontTx/>
                        <a:buNone/>
                      </a:pPr>
                      <a:endParaRPr lang="en-GB" sz="1800" b="1" i="0" u="none" strike="noStrike" kern="100" cap="none" spc="0" normalizeH="0" baseline="0">
                        <a:solidFill>
                          <a:schemeClr val="bg1"/>
                        </a:solidFill>
                        <a:effectLst/>
                        <a:latin typeface="Arial" panose="020B0604020202020204" pitchFamily="34" charset="0"/>
                        <a:ea typeface="+mn-ea"/>
                        <a:cs typeface="+mn-cs"/>
                        <a:sym typeface=""/>
                      </a:endParaRPr>
                    </a:p>
                  </a:txBody>
                  <a:tcPr marL="68580" marR="68580" marT="0" marB="0" anchor="ctr">
                    <a:lnL w="6350"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410388796"/>
                  </a:ext>
                </a:extLst>
              </a:tr>
              <a:tr h="522390">
                <a:tc>
                  <a:txBody>
                    <a:bodyPr/>
                    <a:lstStyle/>
                    <a:p>
                      <a:pPr>
                        <a:spcAft>
                          <a:spcPts val="300"/>
                        </a:spcAft>
                      </a:pPr>
                      <a:r>
                        <a:rPr lang="en-GB" sz="1600" b="1" dirty="0"/>
                        <a:t>Radiotherapy:</a:t>
                      </a:r>
                    </a:p>
                    <a:p>
                      <a:pPr marL="185738" indent="-185738">
                        <a:spcAft>
                          <a:spcPts val="300"/>
                        </a:spcAft>
                        <a:buFont typeface="Wingdings" panose="05000000000000000000" pitchFamily="2" charset="2"/>
                        <a:buChar char="§"/>
                      </a:pPr>
                      <a:r>
                        <a:rPr lang="en-GB" sz="1600" dirty="0">
                          <a:solidFill>
                            <a:schemeClr val="accent5"/>
                          </a:solidFill>
                        </a:rPr>
                        <a:t>IMRT or its variant volumetric modulated arc therapy (VMAT) </a:t>
                      </a:r>
                      <a:r>
                        <a:rPr lang="en-GB" sz="1600" dirty="0"/>
                        <a:t>are the </a:t>
                      </a:r>
                      <a:r>
                        <a:rPr lang="en-GB" sz="1400" dirty="0"/>
                        <a:t>RECOMMENDED</a:t>
                      </a:r>
                      <a:r>
                        <a:rPr lang="en-GB" sz="1600" dirty="0"/>
                        <a:t> techniques</a:t>
                      </a:r>
                      <a:r>
                        <a:rPr lang="en-GB" sz="1600" baseline="30000" dirty="0"/>
                        <a:t>1</a:t>
                      </a:r>
                      <a:endParaRPr lang="en-GB" sz="1400" dirty="0"/>
                    </a:p>
                    <a:p>
                      <a:pPr marL="185738" indent="-185738">
                        <a:spcAft>
                          <a:spcPts val="300"/>
                        </a:spcAft>
                        <a:buFont typeface="Wingdings" panose="05000000000000000000" pitchFamily="2" charset="2"/>
                        <a:buChar char="§"/>
                      </a:pPr>
                      <a:r>
                        <a:rPr lang="en-GB" sz="1400" dirty="0"/>
                        <a:t>RECOMMENDED</a:t>
                      </a:r>
                      <a:r>
                        <a:rPr lang="en-GB" sz="1600" dirty="0"/>
                        <a:t> dose fractionation schedules are </a:t>
                      </a:r>
                      <a:r>
                        <a:rPr lang="en-GB" sz="1600" dirty="0">
                          <a:solidFill>
                            <a:schemeClr val="accent5"/>
                          </a:solidFill>
                        </a:rPr>
                        <a:t>70 Gy in 35 fractions over 7 weeks </a:t>
                      </a:r>
                      <a:r>
                        <a:rPr lang="en-GB" sz="1600" dirty="0"/>
                        <a:t>and </a:t>
                      </a:r>
                      <a:r>
                        <a:rPr lang="en-GB" sz="1600" dirty="0">
                          <a:solidFill>
                            <a:schemeClr val="accent5"/>
                          </a:solidFill>
                        </a:rPr>
                        <a:t>65–66 Gy in 30 fractions over 6 weeks</a:t>
                      </a:r>
                      <a:endParaRPr lang="en-GB" sz="1600" kern="1200" dirty="0">
                        <a:solidFill>
                          <a:schemeClr val="accent5"/>
                        </a:solidFill>
                        <a:effectLst/>
                        <a:latin typeface="+mn-lt"/>
                        <a:ea typeface="+mn-ea"/>
                        <a:cs typeface="+mn-cs"/>
                      </a:endParaRP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a:solidFill>
                            <a:schemeClr val="tx1"/>
                          </a:solidFill>
                          <a:effectLst/>
                          <a:latin typeface="Arial" panose="020B0604020202020204" pitchFamily="34" charset="0"/>
                          <a:ea typeface="+mn-ea"/>
                          <a:cs typeface="+mn-cs"/>
                          <a:sym typeface=""/>
                        </a:rPr>
                        <a:t>I, A</a:t>
                      </a:r>
                    </a:p>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a:solidFill>
                            <a:schemeClr val="tx1"/>
                          </a:solidFill>
                          <a:effectLst/>
                          <a:latin typeface="Arial" panose="020B0604020202020204" pitchFamily="34" charset="0"/>
                          <a:ea typeface="+mn-ea"/>
                          <a:cs typeface="+mn-cs"/>
                          <a:sym typeface=""/>
                        </a:rPr>
                        <a:t>I, A</a:t>
                      </a:r>
                      <a:endParaRPr lang="en-GB" sz="18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6350"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9429966"/>
                  </a:ext>
                </a:extLst>
              </a:tr>
              <a:tr h="898790">
                <a:tc>
                  <a:txBody>
                    <a:bodyPr/>
                    <a:lstStyle/>
                    <a:p>
                      <a:pPr marL="0" marR="0" lvl="0" indent="0" algn="l" defTabSz="914400" rtl="0" eaLnBrk="1" fontAlgn="auto" latinLnBrk="0" hangingPunct="1">
                        <a:lnSpc>
                          <a:spcPct val="107000"/>
                        </a:lnSpc>
                        <a:spcBef>
                          <a:spcPts val="0"/>
                        </a:spcBef>
                        <a:spcAft>
                          <a:spcPts val="300"/>
                        </a:spcAft>
                        <a:buClrTx/>
                        <a:buSzTx/>
                        <a:buFontTx/>
                        <a:buNone/>
                        <a:tabLst/>
                        <a:defRPr/>
                      </a:pPr>
                      <a:r>
                        <a:rPr lang="es-ES" sz="1600" b="1" kern="1200" dirty="0" err="1">
                          <a:solidFill>
                            <a:schemeClr val="tx1"/>
                          </a:solidFill>
                          <a:effectLst/>
                          <a:latin typeface="+mn-lt"/>
                          <a:ea typeface="+mn-ea"/>
                          <a:cs typeface="+mn-cs"/>
                        </a:rPr>
                        <a:t>Chemotherapy</a:t>
                      </a:r>
                      <a:r>
                        <a:rPr lang="es-ES" sz="1600" b="1" kern="1200" dirty="0">
                          <a:solidFill>
                            <a:schemeClr val="tx1"/>
                          </a:solidFill>
                          <a:effectLst/>
                          <a:latin typeface="+mn-lt"/>
                          <a:ea typeface="+mn-ea"/>
                          <a:cs typeface="+mn-cs"/>
                        </a:rPr>
                        <a:t>:</a:t>
                      </a:r>
                    </a:p>
                    <a:p>
                      <a:pPr marL="193675" marR="0" lvl="0" indent="-193675" algn="l" defTabSz="914400" rtl="0" eaLnBrk="1" fontAlgn="auto" latinLnBrk="0" hangingPunct="1">
                        <a:lnSpc>
                          <a:spcPct val="107000"/>
                        </a:lnSpc>
                        <a:spcBef>
                          <a:spcPts val="0"/>
                        </a:spcBef>
                        <a:spcAft>
                          <a:spcPts val="300"/>
                        </a:spcAft>
                        <a:buClrTx/>
                        <a:buSzTx/>
                        <a:buFont typeface="Wingdings" panose="05000000000000000000" pitchFamily="2" charset="2"/>
                        <a:buChar char="§"/>
                        <a:tabLst/>
                        <a:defRPr/>
                      </a:pPr>
                      <a:r>
                        <a:rPr lang="en-GB" sz="1600" dirty="0">
                          <a:solidFill>
                            <a:schemeClr val="accent5"/>
                          </a:solidFill>
                        </a:rPr>
                        <a:t>CCRT </a:t>
                      </a:r>
                      <a:r>
                        <a:rPr lang="en-GB" sz="1600" dirty="0"/>
                        <a:t>achieves better locoregional control and better OS compared to RT alone, as evidenced by several Phase III clinical trials and updates from the MACH-NC meta-analysis</a:t>
                      </a:r>
                      <a:r>
                        <a:rPr lang="en-GB" sz="1600" baseline="30000" dirty="0"/>
                        <a:t>2</a:t>
                      </a:r>
                      <a:r>
                        <a:rPr lang="en-GB" sz="1600" dirty="0"/>
                        <a:t> </a:t>
                      </a:r>
                    </a:p>
                    <a:p>
                      <a:pPr marL="193675" marR="0" lvl="0" indent="-193675" algn="l" defTabSz="914400" rtl="0" eaLnBrk="1" fontAlgn="auto" latinLnBrk="0" hangingPunct="1">
                        <a:lnSpc>
                          <a:spcPct val="107000"/>
                        </a:lnSpc>
                        <a:spcBef>
                          <a:spcPts val="0"/>
                        </a:spcBef>
                        <a:spcAft>
                          <a:spcPts val="300"/>
                        </a:spcAft>
                        <a:buClrTx/>
                        <a:buSzTx/>
                        <a:buFont typeface="Wingdings" panose="05000000000000000000" pitchFamily="2" charset="2"/>
                        <a:buChar char="§"/>
                        <a:tabLst/>
                        <a:defRPr/>
                      </a:pPr>
                      <a:r>
                        <a:rPr lang="en-GB" sz="1600" dirty="0"/>
                        <a:t>The CT regimen exhibiting the greatest benefit is </a:t>
                      </a:r>
                      <a:r>
                        <a:rPr lang="en-GB" sz="1600" dirty="0">
                          <a:solidFill>
                            <a:schemeClr val="accent5"/>
                          </a:solidFill>
                        </a:rPr>
                        <a:t>cisplatin-based</a:t>
                      </a:r>
                      <a:r>
                        <a:rPr lang="en-GB" sz="1600" dirty="0"/>
                        <a:t>, with </a:t>
                      </a:r>
                      <a:r>
                        <a:rPr lang="en-GB" sz="1600" dirty="0">
                          <a:solidFill>
                            <a:schemeClr val="accent5"/>
                          </a:solidFill>
                        </a:rPr>
                        <a:t>recommended total doses &gt;200 mg/m², administered as 100 mg/m² on days 1, 22, and 43</a:t>
                      </a:r>
                      <a:endParaRPr lang="en-GB" sz="1600" dirty="0"/>
                    </a:p>
                    <a:p>
                      <a:pPr marL="193675" marR="0" lvl="0" indent="-193675" algn="l" defTabSz="914400" rtl="0" eaLnBrk="1" fontAlgn="auto" latinLnBrk="0" hangingPunct="1">
                        <a:lnSpc>
                          <a:spcPct val="107000"/>
                        </a:lnSpc>
                        <a:spcBef>
                          <a:spcPts val="0"/>
                        </a:spcBef>
                        <a:spcAft>
                          <a:spcPts val="300"/>
                        </a:spcAft>
                        <a:buClrTx/>
                        <a:buSzTx/>
                        <a:buFont typeface="Wingdings" panose="05000000000000000000" pitchFamily="2" charset="2"/>
                        <a:buChar char="§"/>
                        <a:tabLst/>
                        <a:defRPr/>
                      </a:pPr>
                      <a:r>
                        <a:rPr lang="en-GB" sz="1600" dirty="0"/>
                        <a:t>Non-inferiority analyses have failed to demonstrate a benefit of other concurrent combinations, such as weekly cisplatin, over the standard regimen</a:t>
                      </a:r>
                      <a:r>
                        <a:rPr lang="en-GB" sz="1600" baseline="30000" dirty="0"/>
                        <a:t>3</a:t>
                      </a:r>
                      <a:r>
                        <a:rPr lang="en-GB" sz="1600" dirty="0"/>
                        <a:t> </a:t>
                      </a:r>
                    </a:p>
                    <a:p>
                      <a:pPr marL="193675" marR="0" lvl="0" indent="-193675" algn="l" defTabSz="914400" rtl="0" eaLnBrk="1" fontAlgn="auto" latinLnBrk="0" hangingPunct="1">
                        <a:lnSpc>
                          <a:spcPct val="107000"/>
                        </a:lnSpc>
                        <a:spcBef>
                          <a:spcPts val="0"/>
                        </a:spcBef>
                        <a:spcAft>
                          <a:spcPts val="300"/>
                        </a:spcAft>
                        <a:buClrTx/>
                        <a:buSzTx/>
                        <a:buFont typeface="Wingdings" panose="05000000000000000000" pitchFamily="2" charset="2"/>
                        <a:buChar char="§"/>
                        <a:tabLst/>
                        <a:defRPr/>
                      </a:pPr>
                      <a:r>
                        <a:rPr lang="en-GB" sz="1600" dirty="0"/>
                        <a:t>Careful patient selection and continuous support are indispensable in light of the related acute and chronic toxicities. Efficacy decreases in patients over 70 years</a:t>
                      </a:r>
                      <a:r>
                        <a:rPr lang="en-GB" sz="1600" baseline="30000" dirty="0"/>
                        <a:t>2</a:t>
                      </a:r>
                      <a:r>
                        <a:rPr lang="en-GB" sz="1600" dirty="0"/>
                        <a:t> </a:t>
                      </a:r>
                      <a:endParaRPr lang="en-GB" sz="1600" kern="1200" dirty="0">
                        <a:solidFill>
                          <a:schemeClr val="tx1"/>
                        </a:solidFill>
                        <a:effectLst/>
                        <a:latin typeface="+mn-lt"/>
                        <a:ea typeface="+mn-ea"/>
                        <a:cs typeface="+mn-cs"/>
                      </a:endParaRP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a:solidFill>
                            <a:schemeClr val="tx1"/>
                          </a:solidFill>
                          <a:effectLst/>
                          <a:latin typeface="Arial" panose="020B0604020202020204" pitchFamily="34" charset="0"/>
                          <a:ea typeface="+mn-ea"/>
                          <a:cs typeface="+mn-cs"/>
                          <a:sym typeface=""/>
                        </a:rPr>
                        <a:t>I, A</a:t>
                      </a:r>
                    </a:p>
                    <a:p>
                      <a:pPr marL="0" marR="0" lvl="0" indent="0" algn="ctr" defTabSz="914400" rtl="0" eaLnBrk="1" fontAlgn="auto" hangingPunct="1">
                        <a:lnSpc>
                          <a:spcPct val="107000"/>
                        </a:lnSpc>
                        <a:spcBef>
                          <a:spcPts val="0"/>
                        </a:spcBef>
                        <a:spcAft>
                          <a:spcPts val="300"/>
                        </a:spcAft>
                        <a:buFontTx/>
                        <a:buNone/>
                      </a:pPr>
                      <a:endParaRPr lang="es-ES" sz="1800" b="0" i="0" u="none" strike="noStrike" kern="100" cap="none" spc="0" normalizeH="0" baseline="0">
                        <a:solidFill>
                          <a:schemeClr val="tx1"/>
                        </a:solidFill>
                        <a:effectLst/>
                        <a:latin typeface="Arial" panose="020B0604020202020204" pitchFamily="34" charset="0"/>
                        <a:ea typeface="+mn-ea"/>
                        <a:cs typeface="+mn-cs"/>
                        <a:sym typeface=""/>
                      </a:endParaRPr>
                    </a:p>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a:solidFill>
                            <a:schemeClr val="tx1"/>
                          </a:solidFill>
                          <a:effectLst/>
                          <a:latin typeface="Arial" panose="020B0604020202020204" pitchFamily="34" charset="0"/>
                          <a:ea typeface="+mn-ea"/>
                          <a:cs typeface="+mn-cs"/>
                          <a:sym typeface=""/>
                        </a:rPr>
                        <a:t>I, A</a:t>
                      </a:r>
                    </a:p>
                    <a:p>
                      <a:pPr marL="0" marR="0" lvl="0" indent="0" algn="ctr" defTabSz="914400" rtl="0" eaLnBrk="1" fontAlgn="auto" hangingPunct="1">
                        <a:lnSpc>
                          <a:spcPct val="107000"/>
                        </a:lnSpc>
                        <a:spcBef>
                          <a:spcPts val="0"/>
                        </a:spcBef>
                        <a:spcAft>
                          <a:spcPts val="300"/>
                        </a:spcAft>
                        <a:buFontTx/>
                        <a:buNone/>
                      </a:pPr>
                      <a:endParaRPr lang="es-ES" sz="1800" b="0" i="0" u="none" strike="noStrike" kern="100" cap="none" spc="0" normalizeH="0" baseline="0">
                        <a:solidFill>
                          <a:schemeClr val="tx1"/>
                        </a:solidFill>
                        <a:effectLst/>
                        <a:latin typeface="Arial" panose="020B0604020202020204" pitchFamily="34" charset="0"/>
                        <a:ea typeface="+mn-ea"/>
                        <a:cs typeface="+mn-cs"/>
                        <a:sym typeface=""/>
                      </a:endParaRPr>
                    </a:p>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a:solidFill>
                            <a:schemeClr val="tx1"/>
                          </a:solidFill>
                          <a:effectLst/>
                          <a:latin typeface="Arial" panose="020B0604020202020204" pitchFamily="34" charset="0"/>
                          <a:ea typeface="+mn-ea"/>
                          <a:cs typeface="+mn-cs"/>
                          <a:sym typeface=""/>
                        </a:rPr>
                        <a:t>II, B</a:t>
                      </a:r>
                    </a:p>
                    <a:p>
                      <a:pPr marL="0" marR="0" lvl="0" indent="0" algn="ctr" defTabSz="914400" rtl="0" eaLnBrk="1" fontAlgn="auto" hangingPunct="1">
                        <a:lnSpc>
                          <a:spcPct val="107000"/>
                        </a:lnSpc>
                        <a:spcBef>
                          <a:spcPts val="0"/>
                        </a:spcBef>
                        <a:spcAft>
                          <a:spcPts val="300"/>
                        </a:spcAft>
                        <a:buFontTx/>
                        <a:buNone/>
                      </a:pPr>
                      <a:endParaRPr lang="en-GB" sz="18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6350"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41026595"/>
                  </a:ext>
                </a:extLst>
              </a:tr>
              <a:tr h="433242">
                <a:tc>
                  <a:txBody>
                    <a:bodyPr/>
                    <a:lstStyle/>
                    <a:p>
                      <a:pPr marL="0" marR="0" lvl="0" indent="0" algn="l" defTabSz="914400" rtl="0" eaLnBrk="1" fontAlgn="auto" hangingPunct="1">
                        <a:lnSpc>
                          <a:spcPct val="107000"/>
                        </a:lnSpc>
                        <a:spcBef>
                          <a:spcPts val="0"/>
                        </a:spcBef>
                        <a:spcAft>
                          <a:spcPts val="300"/>
                        </a:spcAft>
                        <a:buFontTx/>
                        <a:buNone/>
                      </a:pPr>
                      <a:r>
                        <a:rPr lang="es-ES" sz="1600" b="1" i="0" u="none" strike="noStrike" kern="100" cap="none" spc="0" normalizeH="0" baseline="0" dirty="0">
                          <a:solidFill>
                            <a:schemeClr val="tx1"/>
                          </a:solidFill>
                          <a:effectLst/>
                          <a:latin typeface="Arial" panose="020B0604020202020204" pitchFamily="34" charset="0"/>
                          <a:ea typeface="+mn-ea"/>
                          <a:cs typeface="+mn-cs"/>
                          <a:sym typeface=""/>
                        </a:rPr>
                        <a:t>Cetuximab:</a:t>
                      </a:r>
                    </a:p>
                    <a:p>
                      <a:pPr marL="0" marR="0" lvl="0" indent="0" algn="l" defTabSz="914400" rtl="0" eaLnBrk="1" fontAlgn="auto" hangingPunct="1">
                        <a:lnSpc>
                          <a:spcPct val="107000"/>
                        </a:lnSpc>
                        <a:spcBef>
                          <a:spcPts val="0"/>
                        </a:spcBef>
                        <a:spcAft>
                          <a:spcPts val="300"/>
                        </a:spcAft>
                        <a:buFontTx/>
                        <a:buNone/>
                      </a:pPr>
                      <a:r>
                        <a:rPr lang="en-GB" sz="1600" dirty="0" err="1">
                          <a:solidFill>
                            <a:schemeClr val="accent5"/>
                          </a:solidFill>
                        </a:rPr>
                        <a:t>Bioradiotherapy</a:t>
                      </a:r>
                      <a:r>
                        <a:rPr lang="en-GB" sz="1600" dirty="0"/>
                        <a:t> (an initial dose of cetuximab 400 mg/ m</a:t>
                      </a:r>
                      <a:r>
                        <a:rPr lang="en-GB" sz="1600" baseline="30000" dirty="0"/>
                        <a:t>2</a:t>
                      </a:r>
                      <a:r>
                        <a:rPr lang="en-GB" sz="1600" dirty="0"/>
                        <a:t> on day-8 followed by 250 mg/m</a:t>
                      </a:r>
                      <a:r>
                        <a:rPr lang="en-GB" sz="1600" baseline="30000" dirty="0"/>
                        <a:t>2</a:t>
                      </a:r>
                      <a:r>
                        <a:rPr lang="en-GB" sz="1600" dirty="0"/>
                        <a:t> weekly concurrent RT) is an </a:t>
                      </a:r>
                      <a:r>
                        <a:rPr lang="en-GB" sz="1400" dirty="0"/>
                        <a:t>ALTERNATIVE</a:t>
                      </a:r>
                      <a:r>
                        <a:rPr lang="en-GB" sz="1600" dirty="0"/>
                        <a:t> in patients </a:t>
                      </a:r>
                      <a:r>
                        <a:rPr lang="en-GB" sz="1600" dirty="0">
                          <a:solidFill>
                            <a:schemeClr val="accent3"/>
                          </a:solidFill>
                        </a:rPr>
                        <a:t>unable to receive cisplatin</a:t>
                      </a:r>
                      <a:r>
                        <a:rPr lang="en-GB" sz="1600" baseline="30000" dirty="0">
                          <a:solidFill>
                            <a:schemeClr val="accent3"/>
                          </a:solidFill>
                        </a:rPr>
                        <a:t>4</a:t>
                      </a:r>
                      <a:r>
                        <a:rPr lang="en-GB" sz="1600" dirty="0"/>
                        <a:t>. However, cetuximab is inferior to cisplatin when used concurrently with RT</a:t>
                      </a:r>
                      <a:r>
                        <a:rPr lang="en-GB" sz="1600" baseline="30000" dirty="0"/>
                        <a:t>5</a:t>
                      </a:r>
                      <a:r>
                        <a:rPr lang="en-GB" sz="1600" dirty="0"/>
                        <a:t> </a:t>
                      </a:r>
                      <a:endParaRPr lang="en-GB" sz="1600" b="0" i="0" u="none" strike="noStrike" kern="100" cap="none" spc="0" normalizeH="0" baseline="0" dirty="0">
                        <a:solidFill>
                          <a:schemeClr val="tx1"/>
                        </a:solidFill>
                        <a:effectLst/>
                        <a:latin typeface="Arial" panose="020B0604020202020204" pitchFamily="34" charset="0"/>
                        <a:ea typeface="+mn-ea"/>
                        <a:cs typeface="+mn-cs"/>
                        <a:sym typeface=""/>
                      </a:endParaRP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5"/>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dirty="0">
                          <a:solidFill>
                            <a:schemeClr val="tx1"/>
                          </a:solidFill>
                          <a:effectLst/>
                          <a:latin typeface="Arial" panose="020B0604020202020204" pitchFamily="34" charset="0"/>
                          <a:ea typeface="+mn-ea"/>
                          <a:cs typeface="+mn-cs"/>
                          <a:sym typeface=""/>
                        </a:rPr>
                        <a:t>I, A</a:t>
                      </a:r>
                      <a:endParaRPr lang="en-GB" sz="1800" b="0" i="0" u="none" strike="noStrike" kern="100" cap="none" spc="0" normalizeH="0" baseline="0" dirty="0">
                        <a:solidFill>
                          <a:schemeClr val="tx1"/>
                        </a:solidFill>
                        <a:effectLst/>
                        <a:latin typeface="Arial" panose="020B0604020202020204" pitchFamily="34" charset="0"/>
                        <a:ea typeface="+mn-ea"/>
                        <a:cs typeface="+mn-cs"/>
                        <a:sym typeface=""/>
                      </a:endParaRPr>
                    </a:p>
                  </a:txBody>
                  <a:tcPr marL="68580" marR="68580" marT="0" marB="0" anchor="ctr">
                    <a:lnL w="6350"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6350" cap="flat" cmpd="sng" algn="ctr">
                      <a:solidFill>
                        <a:schemeClr val="accent5"/>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84931946"/>
                  </a:ext>
                </a:extLst>
              </a:tr>
            </a:tbl>
          </a:graphicData>
        </a:graphic>
      </p:graphicFrame>
      <p:sp>
        <p:nvSpPr>
          <p:cNvPr id="10" name="Marcador de número de diapositiva 2">
            <a:extLst>
              <a:ext uri="{FF2B5EF4-FFF2-40B4-BE49-F238E27FC236}">
                <a16:creationId xmlns:a16="http://schemas.microsoft.com/office/drawing/2014/main" id="{1318ECB9-3788-7DBF-5AAB-43F1EA5C8F63}"/>
              </a:ext>
            </a:extLst>
          </p:cNvPr>
          <p:cNvSpPr txBox="1">
            <a:spLocks/>
          </p:cNvSpPr>
          <p:nvPr/>
        </p:nvSpPr>
        <p:spPr>
          <a:xfrm>
            <a:off x="11043921" y="6380710"/>
            <a:ext cx="632143" cy="365125"/>
          </a:xfrm>
          <a:prstGeom prst="rect">
            <a:avLst/>
          </a:prstGeom>
        </p:spPr>
        <p:txBody>
          <a:bodyPr vert="horz" lIns="0" tIns="45720" rIns="0" bIns="45720" rtlCol="0" anchor="ctr"/>
          <a:lstStyle>
            <a:defPPr>
              <a:defRPr lang="en-US"/>
            </a:defPPr>
            <a:lvl1pPr marL="0" algn="l" defTabSz="1218712" rtl="0" eaLnBrk="1" latinLnBrk="0" hangingPunct="1">
              <a:defRPr lang="en-US" sz="2399" kern="1200" smtClean="0">
                <a:solidFill>
                  <a:schemeClr val="accent1"/>
                </a:solidFill>
                <a:latin typeface="+mn-lt"/>
                <a:ea typeface="+mn-ea"/>
                <a:cs typeface="+mn-cs"/>
              </a:defRPr>
            </a:lvl1pPr>
            <a:lvl2pPr marL="609356" algn="l" defTabSz="1218712" rtl="0" eaLnBrk="1" latinLnBrk="0" hangingPunct="1">
              <a:defRPr sz="2399" kern="1200">
                <a:solidFill>
                  <a:schemeClr val="tx1"/>
                </a:solidFill>
                <a:latin typeface="+mn-lt"/>
                <a:ea typeface="+mn-ea"/>
                <a:cs typeface="+mn-cs"/>
              </a:defRPr>
            </a:lvl2pPr>
            <a:lvl3pPr marL="1218712" algn="l" defTabSz="1218712" rtl="0" eaLnBrk="1" latinLnBrk="0" hangingPunct="1">
              <a:defRPr sz="2399" kern="1200">
                <a:solidFill>
                  <a:schemeClr val="tx1"/>
                </a:solidFill>
                <a:latin typeface="+mn-lt"/>
                <a:ea typeface="+mn-ea"/>
                <a:cs typeface="+mn-cs"/>
              </a:defRPr>
            </a:lvl3pPr>
            <a:lvl4pPr marL="1828068" algn="l" defTabSz="1218712" rtl="0" eaLnBrk="1" latinLnBrk="0" hangingPunct="1">
              <a:defRPr sz="2399" kern="1200">
                <a:solidFill>
                  <a:schemeClr val="tx1"/>
                </a:solidFill>
                <a:latin typeface="+mn-lt"/>
                <a:ea typeface="+mn-ea"/>
                <a:cs typeface="+mn-cs"/>
              </a:defRPr>
            </a:lvl4pPr>
            <a:lvl5pPr marL="2437425" algn="l" defTabSz="1218712" rtl="0" eaLnBrk="1" latinLnBrk="0" hangingPunct="1">
              <a:defRPr sz="2399" kern="1200">
                <a:solidFill>
                  <a:schemeClr val="tx1"/>
                </a:solidFill>
                <a:latin typeface="+mn-lt"/>
                <a:ea typeface="+mn-ea"/>
                <a:cs typeface="+mn-cs"/>
              </a:defRPr>
            </a:lvl5pPr>
            <a:lvl6pPr marL="3046781" algn="l" defTabSz="1218712" rtl="0" eaLnBrk="1" latinLnBrk="0" hangingPunct="1">
              <a:defRPr sz="2399" kern="1200">
                <a:solidFill>
                  <a:schemeClr val="tx1"/>
                </a:solidFill>
                <a:latin typeface="+mn-lt"/>
                <a:ea typeface="+mn-ea"/>
                <a:cs typeface="+mn-cs"/>
              </a:defRPr>
            </a:lvl6pPr>
            <a:lvl7pPr marL="3656137" algn="l" defTabSz="1218712" rtl="0" eaLnBrk="1" latinLnBrk="0" hangingPunct="1">
              <a:defRPr sz="2399" kern="1200">
                <a:solidFill>
                  <a:schemeClr val="tx1"/>
                </a:solidFill>
                <a:latin typeface="+mn-lt"/>
                <a:ea typeface="+mn-ea"/>
                <a:cs typeface="+mn-cs"/>
              </a:defRPr>
            </a:lvl7pPr>
            <a:lvl8pPr marL="4265493" algn="l" defTabSz="1218712" rtl="0" eaLnBrk="1" latinLnBrk="0" hangingPunct="1">
              <a:defRPr sz="2399" kern="1200">
                <a:solidFill>
                  <a:schemeClr val="tx1"/>
                </a:solidFill>
                <a:latin typeface="+mn-lt"/>
                <a:ea typeface="+mn-ea"/>
                <a:cs typeface="+mn-cs"/>
              </a:defRPr>
            </a:lvl8pPr>
            <a:lvl9pPr marL="4874849" algn="l" defTabSz="1218712" rtl="0" eaLnBrk="1" latinLnBrk="0" hangingPunct="1">
              <a:defRPr sz="2399" kern="1200">
                <a:solidFill>
                  <a:schemeClr val="tx1"/>
                </a:solidFill>
                <a:latin typeface="+mn-lt"/>
                <a:ea typeface="+mn-ea"/>
                <a:cs typeface="+mn-cs"/>
              </a:defRPr>
            </a:lvl9pPr>
          </a:lstStyle>
          <a:p>
            <a:pPr marL="0" marR="0" lvl="0" indent="0" algn="l" defTabSz="1218712" rtl="0" eaLnBrk="1" fontAlgn="auto" latinLnBrk="0" hangingPunct="1">
              <a:lnSpc>
                <a:spcPct val="100000"/>
              </a:lnSpc>
              <a:spcBef>
                <a:spcPts val="0"/>
              </a:spcBef>
              <a:spcAft>
                <a:spcPts val="0"/>
              </a:spcAft>
              <a:buClrTx/>
              <a:buSzTx/>
              <a:buFontTx/>
              <a:buNone/>
              <a:tabLst/>
              <a:defRPr/>
            </a:pPr>
            <a:fld id="{FC1CF07D-8B3F-4D32-B059-0039CEA46DB1}" type="slidenum">
              <a:rPr kumimoji="0" lang="en-GB" sz="2399" b="0" i="0" u="none" strike="noStrike" kern="1200" cap="none" spc="0" normalizeH="0" baseline="0" noProof="0" smtClean="0">
                <a:ln>
                  <a:noFill/>
                </a:ln>
                <a:solidFill>
                  <a:srgbClr val="006666"/>
                </a:solidFill>
                <a:effectLst/>
                <a:uLnTx/>
                <a:uFillTx/>
                <a:latin typeface="Arial" panose="020B0604020202020204"/>
                <a:ea typeface="+mn-ea"/>
                <a:cs typeface="+mn-cs"/>
              </a:rPr>
              <a:pPr marL="0" marR="0" lvl="0" indent="0" algn="l" defTabSz="1218712" rtl="0" eaLnBrk="1" fontAlgn="auto" latinLnBrk="0" hangingPunct="1">
                <a:lnSpc>
                  <a:spcPct val="100000"/>
                </a:lnSpc>
                <a:spcBef>
                  <a:spcPts val="0"/>
                </a:spcBef>
                <a:spcAft>
                  <a:spcPts val="0"/>
                </a:spcAft>
                <a:buClrTx/>
                <a:buSzTx/>
                <a:buFontTx/>
                <a:buNone/>
                <a:tabLst/>
                <a:defRPr/>
              </a:pPr>
              <a:t>14</a:t>
            </a:fld>
            <a:endParaRPr kumimoji="0" lang="en-GB" sz="2399" b="0" i="0" u="none" strike="noStrike" kern="1200" cap="none" spc="0" normalizeH="0" baseline="0" noProof="0">
              <a:ln>
                <a:noFill/>
              </a:ln>
              <a:solidFill>
                <a:srgbClr val="006666"/>
              </a:solidFill>
              <a:effectLst/>
              <a:uLnTx/>
              <a:uFillTx/>
              <a:latin typeface="Arial" panose="020B0604020202020204"/>
              <a:ea typeface="+mn-ea"/>
              <a:cs typeface="+mn-cs"/>
            </a:endParaRPr>
          </a:p>
        </p:txBody>
      </p:sp>
      <p:sp>
        <p:nvSpPr>
          <p:cNvPr id="11" name="Marcador de texto 3">
            <a:extLst>
              <a:ext uri="{FF2B5EF4-FFF2-40B4-BE49-F238E27FC236}">
                <a16:creationId xmlns:a16="http://schemas.microsoft.com/office/drawing/2014/main" id="{3130751D-3B12-59FB-3969-EFCAC80995DF}"/>
              </a:ext>
            </a:extLst>
          </p:cNvPr>
          <p:cNvSpPr txBox="1">
            <a:spLocks/>
          </p:cNvSpPr>
          <p:nvPr/>
        </p:nvSpPr>
        <p:spPr>
          <a:xfrm>
            <a:off x="554813" y="6484755"/>
            <a:ext cx="6569887" cy="252931"/>
          </a:xfrm>
          <a:prstGeom prst="rect">
            <a:avLst/>
          </a:prstGeom>
        </p:spPr>
        <p:txBody>
          <a:bodyPr vert="horz" lIns="0" tIns="0" rIns="0" bIns="0" rtlCol="0">
            <a:noAutofit/>
          </a:bodyPr>
          <a:lstStyle>
            <a:lvl1pPr marL="0" indent="0" algn="l" defTabSz="685594" rtl="0" eaLnBrk="1" latinLnBrk="0" hangingPunct="1">
              <a:lnSpc>
                <a:spcPct val="90000"/>
              </a:lnSpc>
              <a:spcBef>
                <a:spcPts val="750"/>
              </a:spcBef>
              <a:buFont typeface="Arial" panose="020B0604020202020204" pitchFamily="34" charset="0"/>
              <a:buNone/>
              <a:defRPr sz="750" kern="1200">
                <a:solidFill>
                  <a:schemeClr val="tx2"/>
                </a:solidFill>
                <a:latin typeface="+mn-lt"/>
                <a:ea typeface="+mn-ea"/>
                <a:cs typeface="+mn-cs"/>
              </a:defRPr>
            </a:lvl1pPr>
            <a:lvl2pPr marL="342797"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2pPr>
            <a:lvl3pPr marL="685594"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3pPr>
            <a:lvl4pPr marL="1028391"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4pPr>
            <a:lvl5pPr marL="1371189"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5pPr>
            <a:lvl6pPr marL="1885384"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181"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0978"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3776"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0">
              <a:defRPr/>
            </a:pPr>
            <a:r>
              <a:rPr lang="es-ES" b="1" dirty="0">
                <a:solidFill>
                  <a:schemeClr val="tx1"/>
                </a:solidFill>
                <a:latin typeface="Arial" panose="020B0604020202020204"/>
              </a:rPr>
              <a:t>1. </a:t>
            </a:r>
            <a:r>
              <a:rPr lang="es-ES" dirty="0" err="1">
                <a:solidFill>
                  <a:schemeClr val="tx1"/>
                </a:solidFill>
                <a:latin typeface="Arial" panose="020B0604020202020204"/>
              </a:rPr>
              <a:t>Nutting</a:t>
            </a:r>
            <a:r>
              <a:rPr lang="es-ES" dirty="0">
                <a:solidFill>
                  <a:schemeClr val="tx1"/>
                </a:solidFill>
                <a:latin typeface="Arial" panose="020B0604020202020204"/>
              </a:rPr>
              <a:t> CM, et al. Lancet Oncol. 2011;12:127–36. </a:t>
            </a:r>
            <a:r>
              <a:rPr lang="es-ES" b="1" dirty="0">
                <a:solidFill>
                  <a:schemeClr val="tx1"/>
                </a:solidFill>
                <a:latin typeface="Arial" panose="020B0604020202020204"/>
              </a:rPr>
              <a:t>2. </a:t>
            </a:r>
            <a:r>
              <a:rPr lang="es-ES" dirty="0">
                <a:solidFill>
                  <a:schemeClr val="tx1"/>
                </a:solidFill>
                <a:latin typeface="Arial" panose="020B0604020202020204"/>
              </a:rPr>
              <a:t>Lacas B, et al. </a:t>
            </a:r>
            <a:r>
              <a:rPr lang="es-ES" dirty="0" err="1">
                <a:solidFill>
                  <a:schemeClr val="tx1"/>
                </a:solidFill>
                <a:latin typeface="Arial" panose="020B0604020202020204"/>
              </a:rPr>
              <a:t>Radiother</a:t>
            </a:r>
            <a:r>
              <a:rPr lang="es-ES" dirty="0">
                <a:solidFill>
                  <a:schemeClr val="tx1"/>
                </a:solidFill>
                <a:latin typeface="Arial" panose="020B0604020202020204"/>
              </a:rPr>
              <a:t> Oncol. 2021;156:281–93.</a:t>
            </a:r>
            <a:r>
              <a:rPr lang="es-ES" b="1" dirty="0">
                <a:solidFill>
                  <a:schemeClr val="tx1"/>
                </a:solidFill>
                <a:latin typeface="Arial" panose="020B0604020202020204"/>
              </a:rPr>
              <a:t> 3. </a:t>
            </a:r>
            <a:r>
              <a:rPr lang="es-ES" dirty="0" err="1">
                <a:solidFill>
                  <a:schemeClr val="tx1"/>
                </a:solidFill>
                <a:latin typeface="Arial" panose="020B0604020202020204"/>
              </a:rPr>
              <a:t>Szturz</a:t>
            </a:r>
            <a:r>
              <a:rPr lang="es-ES" dirty="0">
                <a:solidFill>
                  <a:schemeClr val="tx1"/>
                </a:solidFill>
                <a:latin typeface="Arial" panose="020B0604020202020204"/>
              </a:rPr>
              <a:t> P, et al. </a:t>
            </a:r>
            <a:r>
              <a:rPr lang="es-ES" dirty="0" err="1">
                <a:solidFill>
                  <a:schemeClr val="tx1"/>
                </a:solidFill>
                <a:latin typeface="Arial" panose="020B0604020202020204"/>
              </a:rPr>
              <a:t>Oncologist</a:t>
            </a:r>
            <a:r>
              <a:rPr lang="es-ES" dirty="0">
                <a:solidFill>
                  <a:schemeClr val="tx1"/>
                </a:solidFill>
                <a:latin typeface="Arial" panose="020B0604020202020204"/>
              </a:rPr>
              <a:t>. 2017;22:1056–66. </a:t>
            </a:r>
            <a:r>
              <a:rPr lang="es-ES" b="1" dirty="0">
                <a:solidFill>
                  <a:schemeClr val="tx1"/>
                </a:solidFill>
                <a:latin typeface="Arial" panose="020B0604020202020204"/>
              </a:rPr>
              <a:t>4. </a:t>
            </a:r>
            <a:r>
              <a:rPr lang="es-ES" dirty="0" err="1">
                <a:solidFill>
                  <a:schemeClr val="tx1"/>
                </a:solidFill>
                <a:latin typeface="Arial" panose="020B0604020202020204"/>
              </a:rPr>
              <a:t>Bonner</a:t>
            </a:r>
            <a:r>
              <a:rPr lang="es-ES" dirty="0">
                <a:solidFill>
                  <a:schemeClr val="tx1"/>
                </a:solidFill>
                <a:latin typeface="Arial" panose="020B0604020202020204"/>
              </a:rPr>
              <a:t> JA, et al. Lancet Oncol. 2010;11:21–8.</a:t>
            </a:r>
            <a:r>
              <a:rPr lang="es-ES" b="1" dirty="0">
                <a:solidFill>
                  <a:schemeClr val="tx1"/>
                </a:solidFill>
                <a:latin typeface="Arial" panose="020B0604020202020204"/>
              </a:rPr>
              <a:t> 5. </a:t>
            </a:r>
            <a:r>
              <a:rPr lang="es-ES" dirty="0">
                <a:solidFill>
                  <a:schemeClr val="tx1"/>
                </a:solidFill>
                <a:latin typeface="Arial" panose="020B0604020202020204"/>
              </a:rPr>
              <a:t>Blanchard P, et al. Ann Oncol. 2023;34:S556.  </a:t>
            </a:r>
            <a:endParaRPr kumimoji="0" lang="en-GB" sz="750" b="0" i="0" u="none" strike="noStrike" kern="1200" cap="none" spc="0" normalizeH="0" baseline="0" noProof="0" dirty="0">
              <a:ln>
                <a:noFill/>
              </a:ln>
              <a:solidFill>
                <a:schemeClr val="tx1"/>
              </a:solidFill>
              <a:effectLst/>
              <a:uLnTx/>
              <a:uFillTx/>
              <a:latin typeface="Arial" panose="020B0604020202020204"/>
              <a:ea typeface="+mn-ea"/>
              <a:cs typeface="+mn-cs"/>
            </a:endParaRPr>
          </a:p>
        </p:txBody>
      </p:sp>
      <p:sp>
        <p:nvSpPr>
          <p:cNvPr id="6" name="Elipse 5">
            <a:extLst>
              <a:ext uri="{FF2B5EF4-FFF2-40B4-BE49-F238E27FC236}">
                <a16:creationId xmlns:a16="http://schemas.microsoft.com/office/drawing/2014/main" id="{1785C0F3-BDA8-227F-AD55-AB63FD6A7E1A}"/>
              </a:ext>
            </a:extLst>
          </p:cNvPr>
          <p:cNvSpPr/>
          <p:nvPr/>
        </p:nvSpPr>
        <p:spPr>
          <a:xfrm>
            <a:off x="472661" y="167157"/>
            <a:ext cx="528103" cy="528103"/>
          </a:xfrm>
          <a:prstGeom prst="ellipse">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pic>
        <p:nvPicPr>
          <p:cNvPr id="3" name="Imagen 2">
            <a:extLst>
              <a:ext uri="{FF2B5EF4-FFF2-40B4-BE49-F238E27FC236}">
                <a16:creationId xmlns:a16="http://schemas.microsoft.com/office/drawing/2014/main" id="{39D980A7-4DFF-9FD5-15B3-966E4CBDB3E4}"/>
              </a:ext>
            </a:extLst>
          </p:cNvPr>
          <p:cNvPicPr>
            <a:picLocks noChangeAspect="1"/>
          </p:cNvPicPr>
          <p:nvPr/>
        </p:nvPicPr>
        <p:blipFill>
          <a:blip r:embed="rId2">
            <a:lum bright="20000"/>
          </a:blip>
          <a:stretch>
            <a:fillRect/>
          </a:stretch>
        </p:blipFill>
        <p:spPr>
          <a:xfrm>
            <a:off x="554813" y="246779"/>
            <a:ext cx="363797" cy="424430"/>
          </a:xfrm>
          <a:prstGeom prst="rect">
            <a:avLst/>
          </a:prstGeom>
        </p:spPr>
      </p:pic>
      <p:sp>
        <p:nvSpPr>
          <p:cNvPr id="5" name="Marcador de fecha 3">
            <a:extLst>
              <a:ext uri="{FF2B5EF4-FFF2-40B4-BE49-F238E27FC236}">
                <a16:creationId xmlns:a16="http://schemas.microsoft.com/office/drawing/2014/main" id="{0CB88BA4-4CBD-69B8-C641-FBC3A8F95011}"/>
              </a:ext>
            </a:extLst>
          </p:cNvPr>
          <p:cNvSpPr txBox="1">
            <a:spLocks/>
          </p:cNvSpPr>
          <p:nvPr/>
        </p:nvSpPr>
        <p:spPr>
          <a:xfrm>
            <a:off x="8097304" y="6381257"/>
            <a:ext cx="2808821"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accent1"/>
                </a:solidFill>
              </a:rPr>
              <a:t>https://doi.org/10.1007/s12094-026-04240-9</a:t>
            </a:r>
            <a:endParaRPr lang="en-GB" sz="1000" dirty="0">
              <a:solidFill>
                <a:schemeClr val="accent1"/>
              </a:solidFill>
            </a:endParaRPr>
          </a:p>
        </p:txBody>
      </p:sp>
    </p:spTree>
    <p:extLst>
      <p:ext uri="{BB962C8B-B14F-4D97-AF65-F5344CB8AC3E}">
        <p14:creationId xmlns:p14="http://schemas.microsoft.com/office/powerpoint/2010/main" val="2529096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66676-5891-28A1-0F24-66BDC9F548B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271E6B6-EFA6-5949-FC39-34E38C4ACB71}"/>
              </a:ext>
            </a:extLst>
          </p:cNvPr>
          <p:cNvSpPr>
            <a:spLocks noGrp="1"/>
          </p:cNvSpPr>
          <p:nvPr>
            <p:ph type="title"/>
          </p:nvPr>
        </p:nvSpPr>
        <p:spPr>
          <a:xfrm>
            <a:off x="1021080" y="112712"/>
            <a:ext cx="8009144" cy="747714"/>
          </a:xfrm>
        </p:spPr>
        <p:txBody>
          <a:bodyPr anchor="ctr"/>
          <a:lstStyle/>
          <a:p>
            <a:r>
              <a:rPr lang="en-GB" dirty="0"/>
              <a:t>Treatment of </a:t>
            </a:r>
            <a:r>
              <a:rPr lang="en-GB" dirty="0">
                <a:solidFill>
                  <a:schemeClr val="accent3"/>
                </a:solidFill>
              </a:rPr>
              <a:t>Locally Advanced Disease</a:t>
            </a:r>
            <a:endParaRPr lang="en-GB" dirty="0"/>
          </a:p>
        </p:txBody>
      </p:sp>
      <p:graphicFrame>
        <p:nvGraphicFramePr>
          <p:cNvPr id="4" name="Tabla 3">
            <a:extLst>
              <a:ext uri="{FF2B5EF4-FFF2-40B4-BE49-F238E27FC236}">
                <a16:creationId xmlns:a16="http://schemas.microsoft.com/office/drawing/2014/main" id="{5086DB47-6D48-61FC-6EC2-89FABD3FF53B}"/>
              </a:ext>
            </a:extLst>
          </p:cNvPr>
          <p:cNvGraphicFramePr>
            <a:graphicFrameLocks noGrp="1"/>
          </p:cNvGraphicFramePr>
          <p:nvPr>
            <p:extLst>
              <p:ext uri="{D42A27DB-BD31-4B8C-83A1-F6EECF244321}">
                <p14:modId xmlns:p14="http://schemas.microsoft.com/office/powerpoint/2010/main" val="2320192516"/>
              </p:ext>
            </p:extLst>
          </p:nvPr>
        </p:nvGraphicFramePr>
        <p:xfrm>
          <a:off x="1147612" y="1369149"/>
          <a:ext cx="10145228" cy="4021530"/>
        </p:xfrm>
        <a:graphic>
          <a:graphicData uri="http://schemas.openxmlformats.org/drawingml/2006/table">
            <a:tbl>
              <a:tblPr firstRow="1" firstCol="1" bandRow="1">
                <a:effectLst/>
              </a:tblPr>
              <a:tblGrid>
                <a:gridCol w="9141163">
                  <a:extLst>
                    <a:ext uri="{9D8B030D-6E8A-4147-A177-3AD203B41FA5}">
                      <a16:colId xmlns:a16="http://schemas.microsoft.com/office/drawing/2014/main" val="2956083237"/>
                    </a:ext>
                  </a:extLst>
                </a:gridCol>
                <a:gridCol w="1004065">
                  <a:extLst>
                    <a:ext uri="{9D8B030D-6E8A-4147-A177-3AD203B41FA5}">
                      <a16:colId xmlns:a16="http://schemas.microsoft.com/office/drawing/2014/main" val="3454688849"/>
                    </a:ext>
                  </a:extLst>
                </a:gridCol>
              </a:tblGrid>
              <a:tr h="341820">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auto" hangingPunct="1">
                        <a:lnSpc>
                          <a:spcPct val="107000"/>
                        </a:lnSpc>
                        <a:spcBef>
                          <a:spcPts val="0"/>
                        </a:spcBef>
                        <a:spcAft>
                          <a:spcPts val="300"/>
                        </a:spcAft>
                        <a:buFontTx/>
                        <a:buNone/>
                      </a:pPr>
                      <a:r>
                        <a:rPr lang="en-US" sz="1800" b="1" i="0" u="none" strike="noStrike" kern="100" cap="none" spc="0" normalizeH="0" baseline="0">
                          <a:solidFill>
                            <a:schemeClr val="bg1">
                              <a:lumMod val="100000"/>
                            </a:schemeClr>
                          </a:solidFill>
                          <a:effectLst/>
                          <a:latin typeface="Arial" panose="020B0604020202020204" pitchFamily="34" charset="0"/>
                          <a:ea typeface="+mn-ea"/>
                          <a:cs typeface="+mn-cs"/>
                          <a:sym typeface=""/>
                        </a:rPr>
                        <a:t>Radiotherapy-based Treatment</a:t>
                      </a:r>
                      <a:endParaRPr lang="en-GB" sz="1800" b="1" i="0" u="none" strike="noStrike" kern="100" cap="none" spc="0" normalizeH="0" baseline="0">
                        <a:solidFill>
                          <a:schemeClr val="bg1">
                            <a:lumMod val="100000"/>
                          </a:schemeClr>
                        </a:solidFill>
                        <a:effectLst/>
                        <a:latin typeface="Arial" panose="020B0604020202020204" pitchFamily="34" charset="0"/>
                        <a:ea typeface="+mn-ea"/>
                        <a:cs typeface="+mn-cs"/>
                        <a:sym typeface=""/>
                      </a:endParaRPr>
                    </a:p>
                  </a:txBody>
                  <a:tcPr marL="68580" marR="68580" marT="0" marB="0" anchor="ctr">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66"/>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auto" latinLnBrk="0" hangingPunct="1">
                        <a:lnSpc>
                          <a:spcPct val="107000"/>
                        </a:lnSpc>
                        <a:spcBef>
                          <a:spcPts val="0"/>
                        </a:spcBef>
                        <a:spcAft>
                          <a:spcPts val="300"/>
                        </a:spcAft>
                        <a:buClrTx/>
                        <a:buSzTx/>
                        <a:buFontTx/>
                        <a:buNone/>
                        <a:tabLst/>
                        <a:defRPr/>
                      </a:pPr>
                      <a:r>
                        <a:rPr lang="en-US" sz="1400" b="1" i="0" u="none" strike="noStrike" kern="100" cap="none" spc="0" normalizeH="0" baseline="0">
                          <a:solidFill>
                            <a:schemeClr val="bg1">
                              <a:lumMod val="100000"/>
                            </a:schemeClr>
                          </a:solidFill>
                          <a:effectLst/>
                          <a:latin typeface="Arial" panose="020B0604020202020204" pitchFamily="34" charset="0"/>
                          <a:ea typeface="+mn-ea"/>
                          <a:cs typeface="+mn-cs"/>
                          <a:sym typeface=""/>
                        </a:rPr>
                        <a:t>LE, GoR </a:t>
                      </a:r>
                      <a:endParaRPr lang="en-GB" sz="1400" b="1" i="0" u="none" strike="noStrike" kern="100" cap="none" spc="0" normalizeH="0" baseline="0">
                        <a:solidFill>
                          <a:schemeClr val="bg1">
                            <a:lumMod val="100000"/>
                          </a:schemeClr>
                        </a:solidFill>
                        <a:effectLst/>
                        <a:latin typeface="Arial" panose="020B0604020202020204" pitchFamily="34" charset="0"/>
                        <a:ea typeface="+mn-ea"/>
                        <a:cs typeface="+mn-cs"/>
                        <a:sym typeface=""/>
                      </a:endParaRPr>
                    </a:p>
                  </a:txBody>
                  <a:tcPr marL="68580" marR="68580" marT="0" marB="0" anchor="ctr">
                    <a:lnL>
                      <a:noFill/>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66"/>
                    </a:solidFill>
                  </a:tcPr>
                </a:tc>
                <a:extLst>
                  <a:ext uri="{0D108BD9-81ED-4DB2-BD59-A6C34878D82A}">
                    <a16:rowId xmlns:a16="http://schemas.microsoft.com/office/drawing/2014/main" val="1511312226"/>
                  </a:ext>
                </a:extLst>
              </a:tr>
              <a:tr h="330561">
                <a:tc>
                  <a:txBody>
                    <a:bodyPr/>
                    <a:lstStyle/>
                    <a:p>
                      <a:pPr marL="0" marR="0" lvl="0" indent="0" algn="l" defTabSz="914400" rtl="0" eaLnBrk="1" fontAlgn="auto" hangingPunct="1">
                        <a:lnSpc>
                          <a:spcPct val="107000"/>
                        </a:lnSpc>
                        <a:spcBef>
                          <a:spcPts val="0"/>
                        </a:spcBef>
                        <a:spcAft>
                          <a:spcPts val="300"/>
                        </a:spcAft>
                        <a:buFontTx/>
                        <a:buNone/>
                      </a:pPr>
                      <a:r>
                        <a:rPr lang="en-GB" sz="1600" b="1">
                          <a:solidFill>
                            <a:schemeClr val="bg1"/>
                          </a:solidFill>
                        </a:rPr>
                        <a:t>Sequential therapy with induction chemotherapy (ICT) </a:t>
                      </a:r>
                      <a:endParaRPr lang="en-GB" sz="1600" b="1" i="0" u="none" strike="noStrike" kern="100" cap="none" spc="0" normalizeH="0" baseline="0" dirty="0">
                        <a:solidFill>
                          <a:schemeClr val="bg1"/>
                        </a:solidFill>
                        <a:effectLst/>
                        <a:latin typeface="Arial" panose="020B0604020202020204" pitchFamily="34" charset="0"/>
                        <a:ea typeface="+mn-ea"/>
                        <a:cs typeface="+mn-cs"/>
                        <a:sym typeface=""/>
                      </a:endParaRP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auto" hangingPunct="1">
                        <a:lnSpc>
                          <a:spcPct val="107000"/>
                        </a:lnSpc>
                        <a:spcBef>
                          <a:spcPts val="0"/>
                        </a:spcBef>
                        <a:spcAft>
                          <a:spcPts val="300"/>
                        </a:spcAft>
                        <a:buFontTx/>
                        <a:buNone/>
                      </a:pPr>
                      <a:endParaRPr lang="en-GB" sz="1800" b="1" i="0" u="none" strike="noStrike" kern="100" cap="none" spc="0" normalizeH="0" baseline="0">
                        <a:solidFill>
                          <a:schemeClr val="bg1"/>
                        </a:solidFill>
                        <a:effectLst/>
                        <a:latin typeface="Arial" panose="020B0604020202020204" pitchFamily="34" charset="0"/>
                        <a:ea typeface="+mn-ea"/>
                        <a:cs typeface="+mn-cs"/>
                        <a:sym typeface=""/>
                      </a:endParaRPr>
                    </a:p>
                  </a:txBody>
                  <a:tcPr marL="68580" marR="68580" marT="0" marB="0" anchor="ctr">
                    <a:lnL w="6350"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410388796"/>
                  </a:ext>
                </a:extLst>
              </a:tr>
              <a:tr h="1522198">
                <a:tc>
                  <a:txBody>
                    <a:bodyPr/>
                    <a:lstStyle/>
                    <a:p>
                      <a:pPr>
                        <a:spcAft>
                          <a:spcPts val="300"/>
                        </a:spcAft>
                      </a:pPr>
                      <a:r>
                        <a:rPr lang="en-GB" sz="1600" dirty="0">
                          <a:solidFill>
                            <a:schemeClr val="accent5"/>
                          </a:solidFill>
                        </a:rPr>
                        <a:t>Induction regimen TPF (3-weekly Cisplatin 75 mg/m2, Docetaxel 75 mg/m2, 5-Fluorouracil 750 mg/m2/d continuous infusion 96 h) </a:t>
                      </a:r>
                      <a:r>
                        <a:rPr lang="en-GB" sz="1600" dirty="0"/>
                        <a:t>is the </a:t>
                      </a:r>
                      <a:r>
                        <a:rPr lang="en-GB" sz="1400" dirty="0"/>
                        <a:t>SCHEMA OF CHOICE</a:t>
                      </a:r>
                      <a:r>
                        <a:rPr lang="en-GB" sz="1400" baseline="30000" dirty="0"/>
                        <a:t>1</a:t>
                      </a:r>
                      <a:endParaRPr lang="en-GB" sz="1600" dirty="0"/>
                    </a:p>
                    <a:p>
                      <a:pPr marL="285750" indent="-193675">
                        <a:spcAft>
                          <a:spcPts val="300"/>
                        </a:spcAft>
                        <a:buClr>
                          <a:schemeClr val="accent5"/>
                        </a:buClr>
                        <a:buFont typeface="Wingdings" panose="05000000000000000000" pitchFamily="2" charset="2"/>
                        <a:buChar char="§"/>
                      </a:pPr>
                      <a:r>
                        <a:rPr lang="en-GB" sz="1600" dirty="0"/>
                        <a:t>ICT should be considered for patients with </a:t>
                      </a:r>
                      <a:r>
                        <a:rPr lang="en-GB" sz="1600" dirty="0">
                          <a:solidFill>
                            <a:schemeClr val="accent3"/>
                          </a:solidFill>
                        </a:rPr>
                        <a:t>good performance status and organ function</a:t>
                      </a:r>
                      <a:r>
                        <a:rPr lang="en-GB" sz="1600" dirty="0"/>
                        <a:t>, given its associated toxicity, as large </a:t>
                      </a:r>
                      <a:r>
                        <a:rPr lang="en-GB" sz="1600" dirty="0" err="1"/>
                        <a:t>tumor</a:t>
                      </a:r>
                      <a:r>
                        <a:rPr lang="en-GB" sz="1600" dirty="0"/>
                        <a:t> volume and/or associated symptoms can compromise the patient's prognosis</a:t>
                      </a:r>
                      <a:endParaRPr lang="en-GB" sz="1600" kern="1200" dirty="0">
                        <a:solidFill>
                          <a:schemeClr val="tx1"/>
                        </a:solidFill>
                        <a:effectLst/>
                        <a:latin typeface="+mn-lt"/>
                        <a:ea typeface="+mn-ea"/>
                        <a:cs typeface="+mn-cs"/>
                      </a:endParaRP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a:solidFill>
                            <a:schemeClr val="tx1"/>
                          </a:solidFill>
                          <a:effectLst/>
                          <a:latin typeface="Arial" panose="020B0604020202020204" pitchFamily="34" charset="0"/>
                          <a:ea typeface="+mn-ea"/>
                          <a:cs typeface="+mn-cs"/>
                          <a:sym typeface=""/>
                        </a:rPr>
                        <a:t>I, A</a:t>
                      </a:r>
                    </a:p>
                    <a:p>
                      <a:pPr marL="0" marR="0" lvl="0" indent="0" algn="ctr" defTabSz="914400" rtl="0" eaLnBrk="1" fontAlgn="auto" hangingPunct="1">
                        <a:lnSpc>
                          <a:spcPct val="107000"/>
                        </a:lnSpc>
                        <a:spcBef>
                          <a:spcPts val="0"/>
                        </a:spcBef>
                        <a:spcAft>
                          <a:spcPts val="300"/>
                        </a:spcAft>
                        <a:buFontTx/>
                        <a:buNone/>
                      </a:pPr>
                      <a:endParaRPr lang="es-ES" sz="1800" b="0" i="0" u="none" strike="noStrike" kern="100" cap="none" spc="0" normalizeH="0" baseline="0">
                        <a:solidFill>
                          <a:schemeClr val="tx1"/>
                        </a:solidFill>
                        <a:effectLst/>
                        <a:latin typeface="Arial" panose="020B0604020202020204" pitchFamily="34" charset="0"/>
                        <a:ea typeface="+mn-ea"/>
                        <a:cs typeface="+mn-cs"/>
                        <a:sym typeface=""/>
                      </a:endParaRPr>
                    </a:p>
                    <a:p>
                      <a:pPr marL="0" marR="0" lvl="0" indent="0" algn="ctr" defTabSz="914400" rtl="0" eaLnBrk="1" fontAlgn="auto" hangingPunct="1">
                        <a:lnSpc>
                          <a:spcPct val="107000"/>
                        </a:lnSpc>
                        <a:spcBef>
                          <a:spcPts val="0"/>
                        </a:spcBef>
                        <a:spcAft>
                          <a:spcPts val="300"/>
                        </a:spcAft>
                        <a:buFontTx/>
                        <a:buNone/>
                      </a:pPr>
                      <a:endParaRPr lang="es-ES" sz="18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6350"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9429966"/>
                  </a:ext>
                </a:extLst>
              </a:tr>
              <a:tr h="797333">
                <a:tc>
                  <a:txBody>
                    <a:bodyPr/>
                    <a:lstStyle/>
                    <a:p>
                      <a:pPr marL="0" marR="0" lvl="0" indent="0" algn="l" defTabSz="914400" rtl="0" eaLnBrk="1" fontAlgn="auto" latinLnBrk="0" hangingPunct="1">
                        <a:lnSpc>
                          <a:spcPct val="107000"/>
                        </a:lnSpc>
                        <a:spcBef>
                          <a:spcPts val="0"/>
                        </a:spcBef>
                        <a:spcAft>
                          <a:spcPts val="300"/>
                        </a:spcAft>
                        <a:buClrTx/>
                        <a:buSzTx/>
                        <a:buFontTx/>
                        <a:buNone/>
                        <a:tabLst/>
                        <a:defRPr/>
                      </a:pPr>
                      <a:r>
                        <a:rPr lang="en-GB" sz="1600"/>
                        <a:t>Post-ICT decisions should factor in response and tolerance. Cetuximab has not proven non-inferiority to cisplatin, making </a:t>
                      </a:r>
                      <a:r>
                        <a:rPr lang="en-GB" sz="1600">
                          <a:solidFill>
                            <a:schemeClr val="accent5"/>
                          </a:solidFill>
                        </a:rPr>
                        <a:t>CCRT</a:t>
                      </a:r>
                      <a:r>
                        <a:rPr lang="en-GB" sz="1600"/>
                        <a:t> the </a:t>
                      </a:r>
                      <a:r>
                        <a:rPr lang="en-GB" sz="1400"/>
                        <a:t>RECOMMENDED OPTION </a:t>
                      </a:r>
                      <a:r>
                        <a:rPr lang="en-GB" sz="1600"/>
                        <a:t>whenever possible</a:t>
                      </a:r>
                      <a:r>
                        <a:rPr lang="en-GB" sz="1600" baseline="30000"/>
                        <a:t>2</a:t>
                      </a:r>
                      <a:endParaRPr lang="en-GB" sz="1600" kern="1200" dirty="0">
                        <a:solidFill>
                          <a:schemeClr val="tx1"/>
                        </a:solidFill>
                        <a:effectLst/>
                        <a:latin typeface="+mn-lt"/>
                        <a:ea typeface="+mn-ea"/>
                        <a:cs typeface="+mn-cs"/>
                      </a:endParaRP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a:solidFill>
                            <a:schemeClr val="tx1"/>
                          </a:solidFill>
                          <a:effectLst/>
                          <a:latin typeface="Arial" panose="020B0604020202020204" pitchFamily="34" charset="0"/>
                          <a:ea typeface="+mn-ea"/>
                          <a:cs typeface="+mn-cs"/>
                          <a:sym typeface=""/>
                        </a:rPr>
                        <a:t>I, A</a:t>
                      </a:r>
                      <a:endParaRPr lang="en-GB" sz="18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6350"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74522377"/>
                  </a:ext>
                </a:extLst>
              </a:tr>
              <a:tr h="226900">
                <a:tc>
                  <a:txBody>
                    <a:bodyPr/>
                    <a:lstStyle/>
                    <a:p>
                      <a:pPr marL="0" marR="0" lvl="0" indent="0" algn="l" defTabSz="914400" rtl="0" eaLnBrk="1" fontAlgn="auto" hangingPunct="1">
                        <a:lnSpc>
                          <a:spcPct val="107000"/>
                        </a:lnSpc>
                        <a:spcBef>
                          <a:spcPts val="0"/>
                        </a:spcBef>
                        <a:spcAft>
                          <a:spcPts val="300"/>
                        </a:spcAft>
                        <a:buFontTx/>
                        <a:buNone/>
                      </a:pPr>
                      <a:r>
                        <a:rPr lang="en-GB" sz="1600" b="1">
                          <a:solidFill>
                            <a:schemeClr val="bg1"/>
                          </a:solidFill>
                        </a:rPr>
                        <a:t>Salvage neck dissection</a:t>
                      </a:r>
                      <a:endParaRPr lang="en-GB" sz="1600" b="1" i="0" u="none" strike="noStrike" kern="100" cap="none" spc="0" normalizeH="0" baseline="0" dirty="0">
                        <a:solidFill>
                          <a:schemeClr val="bg1"/>
                        </a:solidFill>
                        <a:effectLst/>
                        <a:latin typeface="Arial" panose="020B0604020202020204" pitchFamily="34" charset="0"/>
                        <a:ea typeface="+mn-ea"/>
                        <a:cs typeface="+mn-cs"/>
                        <a:sym typeface=""/>
                      </a:endParaRP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5"/>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auto" hangingPunct="1">
                        <a:lnSpc>
                          <a:spcPct val="107000"/>
                        </a:lnSpc>
                        <a:spcBef>
                          <a:spcPts val="0"/>
                        </a:spcBef>
                        <a:spcAft>
                          <a:spcPts val="300"/>
                        </a:spcAft>
                        <a:buFontTx/>
                        <a:buNone/>
                      </a:pPr>
                      <a:endParaRPr lang="en-GB" sz="1800" b="1" i="0" u="none" strike="noStrike" kern="100" cap="none" spc="0" normalizeH="0" baseline="0">
                        <a:solidFill>
                          <a:schemeClr val="bg1"/>
                        </a:solidFill>
                        <a:effectLst/>
                        <a:latin typeface="Arial" panose="020B0604020202020204" pitchFamily="34" charset="0"/>
                        <a:ea typeface="+mn-ea"/>
                        <a:cs typeface="+mn-cs"/>
                        <a:sym typeface=""/>
                      </a:endParaRPr>
                    </a:p>
                  </a:txBody>
                  <a:tcPr marL="68580" marR="68580" marT="0" marB="0" anchor="ctr">
                    <a:lnL w="6350"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6350" cap="flat" cmpd="sng" algn="ctr">
                      <a:solidFill>
                        <a:schemeClr val="accent5"/>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941026595"/>
                  </a:ext>
                </a:extLst>
              </a:tr>
              <a:tr h="757393">
                <a:tc>
                  <a:txBody>
                    <a:bodyPr/>
                    <a:lstStyle/>
                    <a:p>
                      <a:pPr marL="0" marR="0" lvl="0" indent="0" algn="l" defTabSz="914400" rtl="0" eaLnBrk="1" fontAlgn="auto" hangingPunct="1">
                        <a:lnSpc>
                          <a:spcPct val="107000"/>
                        </a:lnSpc>
                        <a:spcBef>
                          <a:spcPts val="0"/>
                        </a:spcBef>
                        <a:spcAft>
                          <a:spcPts val="300"/>
                        </a:spcAft>
                        <a:buFontTx/>
                        <a:buNone/>
                      </a:pPr>
                      <a:r>
                        <a:rPr lang="en-GB" sz="1600"/>
                        <a:t>Salvage neck dissection </a:t>
                      </a:r>
                      <a:r>
                        <a:rPr lang="en-GB" sz="1400"/>
                        <a:t>SHOULD BE CONTEMPLATED </a:t>
                      </a:r>
                      <a:r>
                        <a:rPr lang="en-GB" sz="1600"/>
                        <a:t>in patients with </a:t>
                      </a:r>
                      <a:r>
                        <a:rPr lang="en-GB" sz="1600">
                          <a:solidFill>
                            <a:schemeClr val="accent3"/>
                          </a:solidFill>
                        </a:rPr>
                        <a:t>complete response of the primary tumor, but persistent nodal disease on PET-CT at 12 weeks post-treatment</a:t>
                      </a:r>
                      <a:r>
                        <a:rPr lang="en-GB" sz="1600" baseline="30000">
                          <a:solidFill>
                            <a:schemeClr val="accent3"/>
                          </a:solidFill>
                        </a:rPr>
                        <a:t>3</a:t>
                      </a:r>
                      <a:endParaRPr lang="en-GB" sz="1600" b="0" i="0" u="none" strike="noStrike" kern="100" cap="none" spc="0" normalizeH="0" baseline="0" dirty="0">
                        <a:solidFill>
                          <a:schemeClr val="tx1"/>
                        </a:solidFill>
                        <a:effectLst/>
                        <a:latin typeface="Arial" panose="020B0604020202020204" pitchFamily="34" charset="0"/>
                        <a:ea typeface="+mn-ea"/>
                        <a:cs typeface="+mn-cs"/>
                        <a:sym typeface=""/>
                      </a:endParaRP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dirty="0">
                          <a:solidFill>
                            <a:schemeClr val="tx1"/>
                          </a:solidFill>
                          <a:effectLst/>
                          <a:latin typeface="Arial" panose="020B0604020202020204" pitchFamily="34" charset="0"/>
                          <a:ea typeface="+mn-ea"/>
                          <a:cs typeface="+mn-cs"/>
                          <a:sym typeface=""/>
                        </a:rPr>
                        <a:t>I, A</a:t>
                      </a:r>
                      <a:endParaRPr lang="en-GB" sz="1800" b="0" i="0" u="none" strike="noStrike" kern="100" cap="none" spc="0" normalizeH="0" baseline="0" dirty="0">
                        <a:solidFill>
                          <a:schemeClr val="tx1"/>
                        </a:solidFill>
                        <a:effectLst/>
                        <a:latin typeface="Arial" panose="020B0604020202020204" pitchFamily="34" charset="0"/>
                        <a:ea typeface="+mn-ea"/>
                        <a:cs typeface="+mn-cs"/>
                        <a:sym typeface=""/>
                      </a:endParaRPr>
                    </a:p>
                  </a:txBody>
                  <a:tcPr marL="68580" marR="68580" marT="0" marB="0" anchor="ctr">
                    <a:lnL w="6350" cap="flat" cmpd="sng" algn="ctr">
                      <a:solidFill>
                        <a:schemeClr val="accent5"/>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84931946"/>
                  </a:ext>
                </a:extLst>
              </a:tr>
            </a:tbl>
          </a:graphicData>
        </a:graphic>
      </p:graphicFrame>
      <p:sp>
        <p:nvSpPr>
          <p:cNvPr id="10" name="Marcador de número de diapositiva 2">
            <a:extLst>
              <a:ext uri="{FF2B5EF4-FFF2-40B4-BE49-F238E27FC236}">
                <a16:creationId xmlns:a16="http://schemas.microsoft.com/office/drawing/2014/main" id="{F25F0401-18DA-A544-CFD3-7A884B08B4D5}"/>
              </a:ext>
            </a:extLst>
          </p:cNvPr>
          <p:cNvSpPr txBox="1">
            <a:spLocks/>
          </p:cNvSpPr>
          <p:nvPr/>
        </p:nvSpPr>
        <p:spPr>
          <a:xfrm>
            <a:off x="11043921" y="6380710"/>
            <a:ext cx="632143" cy="365125"/>
          </a:xfrm>
          <a:prstGeom prst="rect">
            <a:avLst/>
          </a:prstGeom>
        </p:spPr>
        <p:txBody>
          <a:bodyPr vert="horz" lIns="0" tIns="45720" rIns="0" bIns="45720" rtlCol="0" anchor="ctr"/>
          <a:lstStyle>
            <a:defPPr>
              <a:defRPr lang="en-US"/>
            </a:defPPr>
            <a:lvl1pPr marL="0" algn="l" defTabSz="1218712" rtl="0" eaLnBrk="1" latinLnBrk="0" hangingPunct="1">
              <a:defRPr lang="en-US" sz="2399" kern="1200" smtClean="0">
                <a:solidFill>
                  <a:schemeClr val="accent1"/>
                </a:solidFill>
                <a:latin typeface="+mn-lt"/>
                <a:ea typeface="+mn-ea"/>
                <a:cs typeface="+mn-cs"/>
              </a:defRPr>
            </a:lvl1pPr>
            <a:lvl2pPr marL="609356" algn="l" defTabSz="1218712" rtl="0" eaLnBrk="1" latinLnBrk="0" hangingPunct="1">
              <a:defRPr sz="2399" kern="1200">
                <a:solidFill>
                  <a:schemeClr val="tx1"/>
                </a:solidFill>
                <a:latin typeface="+mn-lt"/>
                <a:ea typeface="+mn-ea"/>
                <a:cs typeface="+mn-cs"/>
              </a:defRPr>
            </a:lvl2pPr>
            <a:lvl3pPr marL="1218712" algn="l" defTabSz="1218712" rtl="0" eaLnBrk="1" latinLnBrk="0" hangingPunct="1">
              <a:defRPr sz="2399" kern="1200">
                <a:solidFill>
                  <a:schemeClr val="tx1"/>
                </a:solidFill>
                <a:latin typeface="+mn-lt"/>
                <a:ea typeface="+mn-ea"/>
                <a:cs typeface="+mn-cs"/>
              </a:defRPr>
            </a:lvl3pPr>
            <a:lvl4pPr marL="1828068" algn="l" defTabSz="1218712" rtl="0" eaLnBrk="1" latinLnBrk="0" hangingPunct="1">
              <a:defRPr sz="2399" kern="1200">
                <a:solidFill>
                  <a:schemeClr val="tx1"/>
                </a:solidFill>
                <a:latin typeface="+mn-lt"/>
                <a:ea typeface="+mn-ea"/>
                <a:cs typeface="+mn-cs"/>
              </a:defRPr>
            </a:lvl4pPr>
            <a:lvl5pPr marL="2437425" algn="l" defTabSz="1218712" rtl="0" eaLnBrk="1" latinLnBrk="0" hangingPunct="1">
              <a:defRPr sz="2399" kern="1200">
                <a:solidFill>
                  <a:schemeClr val="tx1"/>
                </a:solidFill>
                <a:latin typeface="+mn-lt"/>
                <a:ea typeface="+mn-ea"/>
                <a:cs typeface="+mn-cs"/>
              </a:defRPr>
            </a:lvl5pPr>
            <a:lvl6pPr marL="3046781" algn="l" defTabSz="1218712" rtl="0" eaLnBrk="1" latinLnBrk="0" hangingPunct="1">
              <a:defRPr sz="2399" kern="1200">
                <a:solidFill>
                  <a:schemeClr val="tx1"/>
                </a:solidFill>
                <a:latin typeface="+mn-lt"/>
                <a:ea typeface="+mn-ea"/>
                <a:cs typeface="+mn-cs"/>
              </a:defRPr>
            </a:lvl6pPr>
            <a:lvl7pPr marL="3656137" algn="l" defTabSz="1218712" rtl="0" eaLnBrk="1" latinLnBrk="0" hangingPunct="1">
              <a:defRPr sz="2399" kern="1200">
                <a:solidFill>
                  <a:schemeClr val="tx1"/>
                </a:solidFill>
                <a:latin typeface="+mn-lt"/>
                <a:ea typeface="+mn-ea"/>
                <a:cs typeface="+mn-cs"/>
              </a:defRPr>
            </a:lvl7pPr>
            <a:lvl8pPr marL="4265493" algn="l" defTabSz="1218712" rtl="0" eaLnBrk="1" latinLnBrk="0" hangingPunct="1">
              <a:defRPr sz="2399" kern="1200">
                <a:solidFill>
                  <a:schemeClr val="tx1"/>
                </a:solidFill>
                <a:latin typeface="+mn-lt"/>
                <a:ea typeface="+mn-ea"/>
                <a:cs typeface="+mn-cs"/>
              </a:defRPr>
            </a:lvl8pPr>
            <a:lvl9pPr marL="4874849" algn="l" defTabSz="1218712" rtl="0" eaLnBrk="1" latinLnBrk="0" hangingPunct="1">
              <a:defRPr sz="2399" kern="1200">
                <a:solidFill>
                  <a:schemeClr val="tx1"/>
                </a:solidFill>
                <a:latin typeface="+mn-lt"/>
                <a:ea typeface="+mn-ea"/>
                <a:cs typeface="+mn-cs"/>
              </a:defRPr>
            </a:lvl9pPr>
          </a:lstStyle>
          <a:p>
            <a:pPr marL="0" marR="0" lvl="0" indent="0" algn="l" defTabSz="1218712" rtl="0" eaLnBrk="1" fontAlgn="auto" latinLnBrk="0" hangingPunct="1">
              <a:lnSpc>
                <a:spcPct val="100000"/>
              </a:lnSpc>
              <a:spcBef>
                <a:spcPts val="0"/>
              </a:spcBef>
              <a:spcAft>
                <a:spcPts val="0"/>
              </a:spcAft>
              <a:buClrTx/>
              <a:buSzTx/>
              <a:buFontTx/>
              <a:buNone/>
              <a:tabLst/>
              <a:defRPr/>
            </a:pPr>
            <a:fld id="{FC1CF07D-8B3F-4D32-B059-0039CEA46DB1}" type="slidenum">
              <a:rPr kumimoji="0" lang="en-GB" sz="2399" b="0" i="0" u="none" strike="noStrike" kern="1200" cap="none" spc="0" normalizeH="0" baseline="0" noProof="0" smtClean="0">
                <a:ln>
                  <a:noFill/>
                </a:ln>
                <a:solidFill>
                  <a:srgbClr val="006666"/>
                </a:solidFill>
                <a:effectLst/>
                <a:uLnTx/>
                <a:uFillTx/>
                <a:latin typeface="Arial" panose="020B0604020202020204"/>
                <a:ea typeface="+mn-ea"/>
                <a:cs typeface="+mn-cs"/>
              </a:rPr>
              <a:pPr marL="0" marR="0" lvl="0" indent="0" algn="l" defTabSz="1218712" rtl="0" eaLnBrk="1" fontAlgn="auto" latinLnBrk="0" hangingPunct="1">
                <a:lnSpc>
                  <a:spcPct val="100000"/>
                </a:lnSpc>
                <a:spcBef>
                  <a:spcPts val="0"/>
                </a:spcBef>
                <a:spcAft>
                  <a:spcPts val="0"/>
                </a:spcAft>
                <a:buClrTx/>
                <a:buSzTx/>
                <a:buFontTx/>
                <a:buNone/>
                <a:tabLst/>
                <a:defRPr/>
              </a:pPr>
              <a:t>15</a:t>
            </a:fld>
            <a:endParaRPr kumimoji="0" lang="en-GB" sz="2399" b="0" i="0" u="none" strike="noStrike" kern="1200" cap="none" spc="0" normalizeH="0" baseline="0" noProof="0">
              <a:ln>
                <a:noFill/>
              </a:ln>
              <a:solidFill>
                <a:srgbClr val="006666"/>
              </a:solidFill>
              <a:effectLst/>
              <a:uLnTx/>
              <a:uFillTx/>
              <a:latin typeface="Arial" panose="020B0604020202020204"/>
              <a:ea typeface="+mn-ea"/>
              <a:cs typeface="+mn-cs"/>
            </a:endParaRPr>
          </a:p>
        </p:txBody>
      </p:sp>
      <p:sp>
        <p:nvSpPr>
          <p:cNvPr id="11" name="Marcador de texto 3">
            <a:extLst>
              <a:ext uri="{FF2B5EF4-FFF2-40B4-BE49-F238E27FC236}">
                <a16:creationId xmlns:a16="http://schemas.microsoft.com/office/drawing/2014/main" id="{AC315601-C307-F6C9-BE94-B0E52CDAB5D8}"/>
              </a:ext>
            </a:extLst>
          </p:cNvPr>
          <p:cNvSpPr txBox="1">
            <a:spLocks/>
          </p:cNvSpPr>
          <p:nvPr/>
        </p:nvSpPr>
        <p:spPr>
          <a:xfrm>
            <a:off x="611465" y="6492357"/>
            <a:ext cx="7485840" cy="252931"/>
          </a:xfrm>
          <a:prstGeom prst="rect">
            <a:avLst/>
          </a:prstGeom>
        </p:spPr>
        <p:txBody>
          <a:bodyPr vert="horz" lIns="0" tIns="0" rIns="0" bIns="0" rtlCol="0">
            <a:noAutofit/>
          </a:bodyPr>
          <a:lstStyle>
            <a:lvl1pPr marL="0" indent="0" algn="l" defTabSz="685594" rtl="0" eaLnBrk="1" latinLnBrk="0" hangingPunct="1">
              <a:lnSpc>
                <a:spcPct val="90000"/>
              </a:lnSpc>
              <a:spcBef>
                <a:spcPts val="750"/>
              </a:spcBef>
              <a:buFont typeface="Arial" panose="020B0604020202020204" pitchFamily="34" charset="0"/>
              <a:buNone/>
              <a:defRPr sz="750" kern="1200">
                <a:solidFill>
                  <a:schemeClr val="tx2"/>
                </a:solidFill>
                <a:latin typeface="+mn-lt"/>
                <a:ea typeface="+mn-ea"/>
                <a:cs typeface="+mn-cs"/>
              </a:defRPr>
            </a:lvl1pPr>
            <a:lvl2pPr marL="342797"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2pPr>
            <a:lvl3pPr marL="685594"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3pPr>
            <a:lvl4pPr marL="1028391"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4pPr>
            <a:lvl5pPr marL="1371189"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5pPr>
            <a:lvl6pPr marL="1885384"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181"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0978"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3776"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0">
              <a:defRPr/>
            </a:pPr>
            <a:r>
              <a:rPr lang="da-DK" b="1" dirty="0">
                <a:solidFill>
                  <a:schemeClr val="tx1"/>
                </a:solidFill>
                <a:latin typeface="Arial" panose="020B0604020202020204"/>
              </a:rPr>
              <a:t>1. </a:t>
            </a:r>
            <a:r>
              <a:rPr lang="da-DK" dirty="0">
                <a:solidFill>
                  <a:schemeClr val="tx1"/>
                </a:solidFill>
                <a:latin typeface="Arial" panose="020B0604020202020204"/>
              </a:rPr>
              <a:t>Vermorken JB, et al. N Engl J Med. 2007;357:1695–704.</a:t>
            </a:r>
            <a:r>
              <a:rPr lang="da-DK" b="1" dirty="0">
                <a:solidFill>
                  <a:schemeClr val="tx1"/>
                </a:solidFill>
                <a:latin typeface="Arial" panose="020B0604020202020204"/>
              </a:rPr>
              <a:t> 2. </a:t>
            </a:r>
            <a:r>
              <a:rPr lang="da-DK" dirty="0">
                <a:solidFill>
                  <a:schemeClr val="tx1"/>
                </a:solidFill>
                <a:latin typeface="Arial" panose="020B0604020202020204"/>
              </a:rPr>
              <a:t>Hitt R et al. Oral Oncol. 2022;134. </a:t>
            </a:r>
            <a:r>
              <a:rPr lang="da-DK" b="1" dirty="0">
                <a:solidFill>
                  <a:schemeClr val="tx1"/>
                </a:solidFill>
                <a:latin typeface="Arial" panose="020B0604020202020204"/>
              </a:rPr>
              <a:t>3. </a:t>
            </a:r>
            <a:r>
              <a:rPr lang="da-DK" dirty="0">
                <a:solidFill>
                  <a:schemeClr val="tx1"/>
                </a:solidFill>
                <a:latin typeface="Arial" panose="020B0604020202020204"/>
              </a:rPr>
              <a:t>Mehanna H, et al. N Engl J Med. 2016;374:1444–54.</a:t>
            </a:r>
            <a:endParaRPr kumimoji="0" lang="en-GB" sz="750" b="0" i="0" u="none" strike="noStrike" kern="1200" cap="none" spc="0" normalizeH="0" baseline="0" noProof="0" dirty="0">
              <a:ln>
                <a:noFill/>
              </a:ln>
              <a:solidFill>
                <a:schemeClr val="tx1"/>
              </a:solidFill>
              <a:effectLst/>
              <a:uLnTx/>
              <a:uFillTx/>
              <a:latin typeface="Arial" panose="020B0604020202020204"/>
              <a:ea typeface="+mn-ea"/>
              <a:cs typeface="+mn-cs"/>
            </a:endParaRPr>
          </a:p>
        </p:txBody>
      </p:sp>
      <p:grpSp>
        <p:nvGrpSpPr>
          <p:cNvPr id="12" name="Grupo 11">
            <a:extLst>
              <a:ext uri="{FF2B5EF4-FFF2-40B4-BE49-F238E27FC236}">
                <a16:creationId xmlns:a16="http://schemas.microsoft.com/office/drawing/2014/main" id="{BC4690FA-C45A-392F-1E64-F3B2ADE1E81F}"/>
              </a:ext>
            </a:extLst>
          </p:cNvPr>
          <p:cNvGrpSpPr/>
          <p:nvPr/>
        </p:nvGrpSpPr>
        <p:grpSpPr>
          <a:xfrm rot="16200000">
            <a:off x="-1697132" y="2867574"/>
            <a:ext cx="4873223" cy="369332"/>
            <a:chOff x="876762" y="5070535"/>
            <a:chExt cx="4873223" cy="369332"/>
          </a:xfrm>
        </p:grpSpPr>
        <p:sp>
          <p:nvSpPr>
            <p:cNvPr id="13" name="Rectángulo 12">
              <a:extLst>
                <a:ext uri="{FF2B5EF4-FFF2-40B4-BE49-F238E27FC236}">
                  <a16:creationId xmlns:a16="http://schemas.microsoft.com/office/drawing/2014/main" id="{C55795D8-8BC7-A7D9-B7AB-CB60240E3C43}"/>
                </a:ext>
              </a:extLst>
            </p:cNvPr>
            <p:cNvSpPr/>
            <p:nvPr/>
          </p:nvSpPr>
          <p:spPr>
            <a:xfrm rot="5400000">
              <a:off x="876762" y="5127185"/>
              <a:ext cx="256032" cy="256032"/>
            </a:xfrm>
            <a:prstGeom prst="rect">
              <a:avLst/>
            </a:prstGeom>
            <a:solidFill>
              <a:srgbClr val="FF704C"/>
            </a:solidFill>
            <a:ln w="12700" cap="flat" cmpd="sng" algn="ctr">
              <a:noFill/>
              <a:prstDash val="solid"/>
              <a:miter lim="800000"/>
            </a:ln>
            <a:effectLst/>
          </p:spPr>
          <p:txBody>
            <a:bodyPr rtlCol="0" anchor="ctr"/>
            <a:lstStyle/>
            <a:p>
              <a:pPr marL="0" marR="0" lvl="0" indent="0" algn="ctr" defTabSz="1218712"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4" name="Rectángulo 13">
              <a:extLst>
                <a:ext uri="{FF2B5EF4-FFF2-40B4-BE49-F238E27FC236}">
                  <a16:creationId xmlns:a16="http://schemas.microsoft.com/office/drawing/2014/main" id="{01909CCF-8C55-A2B4-CE35-3598B1B7910C}"/>
                </a:ext>
              </a:extLst>
            </p:cNvPr>
            <p:cNvSpPr/>
            <p:nvPr/>
          </p:nvSpPr>
          <p:spPr>
            <a:xfrm rot="5400000">
              <a:off x="3364909" y="5127185"/>
              <a:ext cx="256032" cy="256032"/>
            </a:xfrm>
            <a:prstGeom prst="rect">
              <a:avLst/>
            </a:prstGeom>
            <a:solidFill>
              <a:srgbClr val="80B2B2"/>
            </a:solidFill>
            <a:ln w="12700" cap="flat" cmpd="sng" algn="ctr">
              <a:noFill/>
              <a:prstDash val="solid"/>
              <a:miter lim="800000"/>
            </a:ln>
            <a:effectLst/>
          </p:spPr>
          <p:txBody>
            <a:bodyPr rtlCol="0" anchor="ctr"/>
            <a:lstStyle/>
            <a:p>
              <a:pPr marL="0" marR="0" lvl="0" indent="0" algn="ctr" defTabSz="1218712"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5" name="CuadroTexto 14">
              <a:extLst>
                <a:ext uri="{FF2B5EF4-FFF2-40B4-BE49-F238E27FC236}">
                  <a16:creationId xmlns:a16="http://schemas.microsoft.com/office/drawing/2014/main" id="{D65EFAC3-14A3-B61C-DBA4-6B5056368FB2}"/>
                </a:ext>
              </a:extLst>
            </p:cNvPr>
            <p:cNvSpPr txBox="1"/>
            <p:nvPr/>
          </p:nvSpPr>
          <p:spPr>
            <a:xfrm>
              <a:off x="1132794" y="5070535"/>
              <a:ext cx="4617191" cy="369332"/>
            </a:xfrm>
            <a:prstGeom prst="rect">
              <a:avLst/>
            </a:prstGeom>
            <a:noFill/>
          </p:spPr>
          <p:txBody>
            <a:bodyPr wrap="square" rtlCol="0">
              <a:spAutoFit/>
            </a:bodyPr>
            <a:lstStyle/>
            <a:p>
              <a:pPr marL="0" marR="0" lvl="0" indent="0" defTabSz="1218712" eaLnBrk="1" fontAlgn="auto" latinLnBrk="0" hangingPunct="1">
                <a:lnSpc>
                  <a:spcPct val="100000"/>
                </a:lnSpc>
                <a:spcBef>
                  <a:spcPts val="0"/>
                </a:spcBef>
                <a:spcAft>
                  <a:spcPts val="600"/>
                </a:spcAft>
                <a:buClrTx/>
                <a:buSzTx/>
                <a:buFontTx/>
                <a:buNone/>
                <a:tabLst/>
                <a:defRPr/>
              </a:pPr>
              <a:r>
                <a:rPr kumimoji="0" lang="es-ES" b="0" i="0" u="none" strike="noStrike" kern="0" cap="none" spc="0" normalizeH="0" baseline="0" noProof="0">
                  <a:ln>
                    <a:noFill/>
                  </a:ln>
                  <a:solidFill>
                    <a:prstClr val="black"/>
                  </a:solidFill>
                  <a:effectLst/>
                  <a:uLnTx/>
                  <a:uFillTx/>
                </a:rPr>
                <a:t>Candidate patient           Procedure </a:t>
              </a:r>
              <a:endParaRPr kumimoji="0" lang="en-GB" b="0" i="0" u="none" strike="noStrike" kern="0" cap="none" spc="0" normalizeH="0" baseline="0" noProof="0">
                <a:ln>
                  <a:noFill/>
                </a:ln>
                <a:solidFill>
                  <a:prstClr val="black"/>
                </a:solidFill>
                <a:effectLst/>
                <a:uLnTx/>
                <a:uFillTx/>
              </a:endParaRPr>
            </a:p>
          </p:txBody>
        </p:sp>
      </p:grpSp>
      <p:sp>
        <p:nvSpPr>
          <p:cNvPr id="6" name="Elipse 5">
            <a:extLst>
              <a:ext uri="{FF2B5EF4-FFF2-40B4-BE49-F238E27FC236}">
                <a16:creationId xmlns:a16="http://schemas.microsoft.com/office/drawing/2014/main" id="{FC7A039E-A25B-B11A-1808-19628B7529D4}"/>
              </a:ext>
            </a:extLst>
          </p:cNvPr>
          <p:cNvSpPr/>
          <p:nvPr/>
        </p:nvSpPr>
        <p:spPr>
          <a:xfrm>
            <a:off x="472661" y="167157"/>
            <a:ext cx="528103" cy="528103"/>
          </a:xfrm>
          <a:prstGeom prst="ellipse">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pic>
        <p:nvPicPr>
          <p:cNvPr id="3" name="Imagen 2">
            <a:extLst>
              <a:ext uri="{FF2B5EF4-FFF2-40B4-BE49-F238E27FC236}">
                <a16:creationId xmlns:a16="http://schemas.microsoft.com/office/drawing/2014/main" id="{5F7904CC-185A-2859-EBBD-29B4FA87A81A}"/>
              </a:ext>
            </a:extLst>
          </p:cNvPr>
          <p:cNvPicPr>
            <a:picLocks noChangeAspect="1"/>
          </p:cNvPicPr>
          <p:nvPr/>
        </p:nvPicPr>
        <p:blipFill>
          <a:blip r:embed="rId2">
            <a:lum bright="20000"/>
          </a:blip>
          <a:stretch>
            <a:fillRect/>
          </a:stretch>
        </p:blipFill>
        <p:spPr>
          <a:xfrm>
            <a:off x="554813" y="246779"/>
            <a:ext cx="363797" cy="424430"/>
          </a:xfrm>
          <a:prstGeom prst="rect">
            <a:avLst/>
          </a:prstGeom>
        </p:spPr>
      </p:pic>
      <p:sp>
        <p:nvSpPr>
          <p:cNvPr id="5" name="Marcador de fecha 3">
            <a:extLst>
              <a:ext uri="{FF2B5EF4-FFF2-40B4-BE49-F238E27FC236}">
                <a16:creationId xmlns:a16="http://schemas.microsoft.com/office/drawing/2014/main" id="{DD5B8C66-100C-91ED-5C95-59E5C4EE6AEF}"/>
              </a:ext>
            </a:extLst>
          </p:cNvPr>
          <p:cNvSpPr txBox="1">
            <a:spLocks/>
          </p:cNvSpPr>
          <p:nvPr/>
        </p:nvSpPr>
        <p:spPr>
          <a:xfrm>
            <a:off x="8097304" y="6381257"/>
            <a:ext cx="2808821"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accent1"/>
                </a:solidFill>
              </a:rPr>
              <a:t>https://doi.org/10.1007/s12094-026-04240-9</a:t>
            </a:r>
            <a:endParaRPr lang="en-GB" sz="1000" dirty="0">
              <a:solidFill>
                <a:schemeClr val="accent1"/>
              </a:solidFill>
            </a:endParaRPr>
          </a:p>
        </p:txBody>
      </p:sp>
    </p:spTree>
    <p:extLst>
      <p:ext uri="{BB962C8B-B14F-4D97-AF65-F5344CB8AC3E}">
        <p14:creationId xmlns:p14="http://schemas.microsoft.com/office/powerpoint/2010/main" val="449772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7694877-CECD-B275-4C62-CAD5932A7385}"/>
            </a:ext>
          </a:extLst>
        </p:cNvPr>
        <p:cNvGrpSpPr/>
        <p:nvPr/>
      </p:nvGrpSpPr>
      <p:grpSpPr>
        <a:xfrm>
          <a:off x="0" y="0"/>
          <a:ext cx="0" cy="0"/>
          <a:chOff x="0" y="0"/>
          <a:chExt cx="0" cy="0"/>
        </a:xfrm>
      </p:grpSpPr>
      <p:pic>
        <p:nvPicPr>
          <p:cNvPr id="91" name="Imagen 90">
            <a:extLst>
              <a:ext uri="{FF2B5EF4-FFF2-40B4-BE49-F238E27FC236}">
                <a16:creationId xmlns:a16="http://schemas.microsoft.com/office/drawing/2014/main" id="{43486174-F6D9-99BE-A495-EEB3BF1A568F}"/>
              </a:ext>
            </a:extLst>
          </p:cNvPr>
          <p:cNvPicPr>
            <a:picLocks noGrp="1" noRot="1" noMove="1" noResize="1" noEditPoints="1" noAdjustHandles="1" noChangeArrowheads="1" noChangeShapeType="1" noCrop="1"/>
          </p:cNvPicPr>
          <p:nvPr/>
        </p:nvPicPr>
        <p:blipFill>
          <a:blip r:embed="rId2"/>
          <a:stretch>
            <a:fillRect/>
          </a:stretch>
        </p:blipFill>
        <p:spPr>
          <a:xfrm>
            <a:off x="10582548" y="6631874"/>
            <a:ext cx="1481103" cy="199346"/>
          </a:xfrm>
          <a:prstGeom prst="rect">
            <a:avLst/>
          </a:prstGeom>
        </p:spPr>
      </p:pic>
      <p:grpSp>
        <p:nvGrpSpPr>
          <p:cNvPr id="4" name="Grupo 3">
            <a:extLst>
              <a:ext uri="{FF2B5EF4-FFF2-40B4-BE49-F238E27FC236}">
                <a16:creationId xmlns:a16="http://schemas.microsoft.com/office/drawing/2014/main" id="{BEA7135F-8CB5-ADA6-AE3C-2284200D4495}"/>
              </a:ext>
            </a:extLst>
          </p:cNvPr>
          <p:cNvGrpSpPr/>
          <p:nvPr/>
        </p:nvGrpSpPr>
        <p:grpSpPr>
          <a:xfrm>
            <a:off x="124414" y="146647"/>
            <a:ext cx="11939237" cy="6260502"/>
            <a:chOff x="124414" y="146647"/>
            <a:chExt cx="11939237" cy="6260502"/>
          </a:xfrm>
        </p:grpSpPr>
        <p:cxnSp>
          <p:nvCxnSpPr>
            <p:cNvPr id="99" name="Conector recto 98">
              <a:extLst>
                <a:ext uri="{FF2B5EF4-FFF2-40B4-BE49-F238E27FC236}">
                  <a16:creationId xmlns:a16="http://schemas.microsoft.com/office/drawing/2014/main" id="{45F1A86B-06DF-9E68-6DD7-F34DD494782A}"/>
                </a:ext>
              </a:extLst>
            </p:cNvPr>
            <p:cNvCxnSpPr>
              <a:cxnSpLocks/>
            </p:cNvCxnSpPr>
            <p:nvPr/>
          </p:nvCxnSpPr>
          <p:spPr>
            <a:xfrm>
              <a:off x="3997973" y="2927985"/>
              <a:ext cx="0" cy="282575"/>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56" name="Conector recto 55">
              <a:extLst>
                <a:ext uri="{FF2B5EF4-FFF2-40B4-BE49-F238E27FC236}">
                  <a16:creationId xmlns:a16="http://schemas.microsoft.com/office/drawing/2014/main" id="{9634EE90-B953-A83D-C42E-DA03F16E3D2C}"/>
                </a:ext>
              </a:extLst>
            </p:cNvPr>
            <p:cNvCxnSpPr>
              <a:cxnSpLocks/>
            </p:cNvCxnSpPr>
            <p:nvPr/>
          </p:nvCxnSpPr>
          <p:spPr>
            <a:xfrm>
              <a:off x="8187531" y="425457"/>
              <a:ext cx="0" cy="542916"/>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sp>
          <p:nvSpPr>
            <p:cNvPr id="2" name="Rectángulo 1">
              <a:extLst>
                <a:ext uri="{FF2B5EF4-FFF2-40B4-BE49-F238E27FC236}">
                  <a16:creationId xmlns:a16="http://schemas.microsoft.com/office/drawing/2014/main" id="{71B49CCB-F439-BA65-DA2B-F8743FEF2FB0}"/>
                </a:ext>
              </a:extLst>
            </p:cNvPr>
            <p:cNvSpPr/>
            <p:nvPr/>
          </p:nvSpPr>
          <p:spPr>
            <a:xfrm>
              <a:off x="128349" y="146647"/>
              <a:ext cx="11935302" cy="577253"/>
            </a:xfrm>
            <a:prstGeom prst="rect">
              <a:avLst/>
            </a:prstGeom>
            <a:solidFill>
              <a:srgbClr val="0066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600" b="1" dirty="0">
                  <a:solidFill>
                    <a:prstClr val="white"/>
                  </a:solidFill>
                  <a:latin typeface="Arial" panose="020B0604020202020204" pitchFamily="34" charset="0"/>
                  <a:cs typeface="Arial" panose="020B0604020202020204" pitchFamily="34" charset="0"/>
                </a:rPr>
                <a:t>Recurrent/Metastatic disease</a:t>
              </a:r>
            </a:p>
            <a:p>
              <a:pPr lvl="0" algn="ctr">
                <a:defRPr/>
              </a:pPr>
              <a:r>
                <a:rPr lang="en-US" sz="1200" b="1" dirty="0">
                  <a:solidFill>
                    <a:prstClr val="white"/>
                  </a:solidFill>
                  <a:latin typeface="Arial" panose="020B0604020202020204" pitchFamily="34" charset="0"/>
                  <a:cs typeface="Arial" panose="020B0604020202020204" pitchFamily="34" charset="0"/>
                </a:rPr>
                <a:t>Tailored treatment based on: tumor PD-L1 expression, disease burden &amp; kinetics, patient's fitness, comorbidities &amp; preference</a:t>
              </a:r>
              <a:endParaRPr lang="en-US" sz="1600" b="1" dirty="0">
                <a:solidFill>
                  <a:prstClr val="white"/>
                </a:solidFill>
                <a:latin typeface="Arial" panose="020B0604020202020204" pitchFamily="34" charset="0"/>
                <a:cs typeface="Arial" panose="020B0604020202020204" pitchFamily="34" charset="0"/>
              </a:endParaRPr>
            </a:p>
          </p:txBody>
        </p:sp>
        <p:cxnSp>
          <p:nvCxnSpPr>
            <p:cNvPr id="27" name="Conector recto de flecha 26">
              <a:extLst>
                <a:ext uri="{FF2B5EF4-FFF2-40B4-BE49-F238E27FC236}">
                  <a16:creationId xmlns:a16="http://schemas.microsoft.com/office/drawing/2014/main" id="{6E3B533B-78E4-FB72-8884-36A8E1E7F263}"/>
                </a:ext>
              </a:extLst>
            </p:cNvPr>
            <p:cNvCxnSpPr>
              <a:cxnSpLocks/>
            </p:cNvCxnSpPr>
            <p:nvPr/>
          </p:nvCxnSpPr>
          <p:spPr>
            <a:xfrm>
              <a:off x="4445967" y="3753006"/>
              <a:ext cx="0" cy="672944"/>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92" name="Conector recto de flecha 91">
              <a:extLst>
                <a:ext uri="{FF2B5EF4-FFF2-40B4-BE49-F238E27FC236}">
                  <a16:creationId xmlns:a16="http://schemas.microsoft.com/office/drawing/2014/main" id="{A7C1C43D-52EE-2FD4-7D28-FB1DDA539E2C}"/>
                </a:ext>
              </a:extLst>
            </p:cNvPr>
            <p:cNvCxnSpPr>
              <a:cxnSpLocks/>
            </p:cNvCxnSpPr>
            <p:nvPr/>
          </p:nvCxnSpPr>
          <p:spPr>
            <a:xfrm>
              <a:off x="7816713" y="2249488"/>
              <a:ext cx="0" cy="2176462"/>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146" name="Conector recto 145">
              <a:extLst>
                <a:ext uri="{FF2B5EF4-FFF2-40B4-BE49-F238E27FC236}">
                  <a16:creationId xmlns:a16="http://schemas.microsoft.com/office/drawing/2014/main" id="{583A1D8F-0ECE-974D-F479-F745B10EB2E8}"/>
                </a:ext>
              </a:extLst>
            </p:cNvPr>
            <p:cNvCxnSpPr>
              <a:cxnSpLocks/>
            </p:cNvCxnSpPr>
            <p:nvPr/>
          </p:nvCxnSpPr>
          <p:spPr>
            <a:xfrm>
              <a:off x="2727886" y="4850649"/>
              <a:ext cx="0" cy="347620"/>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157" name="Conector recto de flecha 156">
              <a:extLst>
                <a:ext uri="{FF2B5EF4-FFF2-40B4-BE49-F238E27FC236}">
                  <a16:creationId xmlns:a16="http://schemas.microsoft.com/office/drawing/2014/main" id="{7B615BF9-738D-CCB5-CE20-13AC85060855}"/>
                </a:ext>
              </a:extLst>
            </p:cNvPr>
            <p:cNvCxnSpPr>
              <a:cxnSpLocks/>
            </p:cNvCxnSpPr>
            <p:nvPr/>
          </p:nvCxnSpPr>
          <p:spPr>
            <a:xfrm>
              <a:off x="9624268" y="2267585"/>
              <a:ext cx="0" cy="2158365"/>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156" name="Conector recto de flecha 155">
              <a:extLst>
                <a:ext uri="{FF2B5EF4-FFF2-40B4-BE49-F238E27FC236}">
                  <a16:creationId xmlns:a16="http://schemas.microsoft.com/office/drawing/2014/main" id="{54565B21-B26C-5E64-F3DC-88229A71C69E}"/>
                </a:ext>
              </a:extLst>
            </p:cNvPr>
            <p:cNvCxnSpPr>
              <a:cxnSpLocks/>
            </p:cNvCxnSpPr>
            <p:nvPr/>
          </p:nvCxnSpPr>
          <p:spPr>
            <a:xfrm>
              <a:off x="11317178" y="2214245"/>
              <a:ext cx="0" cy="2211705"/>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159" name="Conector recto 158">
              <a:extLst>
                <a:ext uri="{FF2B5EF4-FFF2-40B4-BE49-F238E27FC236}">
                  <a16:creationId xmlns:a16="http://schemas.microsoft.com/office/drawing/2014/main" id="{D1C2F063-7327-7097-B538-A873C56F4694}"/>
                </a:ext>
              </a:extLst>
            </p:cNvPr>
            <p:cNvCxnSpPr>
              <a:cxnSpLocks/>
            </p:cNvCxnSpPr>
            <p:nvPr/>
          </p:nvCxnSpPr>
          <p:spPr>
            <a:xfrm>
              <a:off x="10467161" y="1435039"/>
              <a:ext cx="0" cy="416551"/>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127" name="Conector recto de flecha 126">
              <a:extLst>
                <a:ext uri="{FF2B5EF4-FFF2-40B4-BE49-F238E27FC236}">
                  <a16:creationId xmlns:a16="http://schemas.microsoft.com/office/drawing/2014/main" id="{68B3430D-8F88-FA7E-E5D9-87C58513DDB8}"/>
                </a:ext>
              </a:extLst>
            </p:cNvPr>
            <p:cNvCxnSpPr>
              <a:cxnSpLocks/>
            </p:cNvCxnSpPr>
            <p:nvPr/>
          </p:nvCxnSpPr>
          <p:spPr>
            <a:xfrm>
              <a:off x="6108170" y="3753006"/>
              <a:ext cx="0" cy="672944"/>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152" name="Conector recto de flecha 151">
              <a:extLst>
                <a:ext uri="{FF2B5EF4-FFF2-40B4-BE49-F238E27FC236}">
                  <a16:creationId xmlns:a16="http://schemas.microsoft.com/office/drawing/2014/main" id="{E6E1A254-D043-3847-CA32-358F7876D6B6}"/>
                </a:ext>
              </a:extLst>
            </p:cNvPr>
            <p:cNvCxnSpPr>
              <a:cxnSpLocks/>
            </p:cNvCxnSpPr>
            <p:nvPr/>
          </p:nvCxnSpPr>
          <p:spPr>
            <a:xfrm>
              <a:off x="6111518" y="4769363"/>
              <a:ext cx="0" cy="960759"/>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147" name="Conector recto 146">
              <a:extLst>
                <a:ext uri="{FF2B5EF4-FFF2-40B4-BE49-F238E27FC236}">
                  <a16:creationId xmlns:a16="http://schemas.microsoft.com/office/drawing/2014/main" id="{117F54CA-5871-1E94-B2F8-EA0464CAE9AB}"/>
                </a:ext>
              </a:extLst>
            </p:cNvPr>
            <p:cNvCxnSpPr>
              <a:cxnSpLocks/>
            </p:cNvCxnSpPr>
            <p:nvPr/>
          </p:nvCxnSpPr>
          <p:spPr>
            <a:xfrm>
              <a:off x="4534831" y="4850649"/>
              <a:ext cx="0" cy="347620"/>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140" name="Conector recto de flecha 139">
              <a:extLst>
                <a:ext uri="{FF2B5EF4-FFF2-40B4-BE49-F238E27FC236}">
                  <a16:creationId xmlns:a16="http://schemas.microsoft.com/office/drawing/2014/main" id="{A52F9E11-3D82-A14D-219C-FD19299DE38C}"/>
                </a:ext>
              </a:extLst>
            </p:cNvPr>
            <p:cNvCxnSpPr>
              <a:cxnSpLocks/>
            </p:cNvCxnSpPr>
            <p:nvPr/>
          </p:nvCxnSpPr>
          <p:spPr>
            <a:xfrm>
              <a:off x="922776" y="4770858"/>
              <a:ext cx="0" cy="960759"/>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111" name="Conector recto de flecha 110">
              <a:extLst>
                <a:ext uri="{FF2B5EF4-FFF2-40B4-BE49-F238E27FC236}">
                  <a16:creationId xmlns:a16="http://schemas.microsoft.com/office/drawing/2014/main" id="{E352A775-07E4-2077-4CDF-E350D8491B0C}"/>
                </a:ext>
              </a:extLst>
            </p:cNvPr>
            <p:cNvCxnSpPr>
              <a:cxnSpLocks/>
            </p:cNvCxnSpPr>
            <p:nvPr/>
          </p:nvCxnSpPr>
          <p:spPr>
            <a:xfrm>
              <a:off x="3997973" y="2221865"/>
              <a:ext cx="0" cy="483078"/>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79" name="Conector recto 78">
              <a:extLst>
                <a:ext uri="{FF2B5EF4-FFF2-40B4-BE49-F238E27FC236}">
                  <a16:creationId xmlns:a16="http://schemas.microsoft.com/office/drawing/2014/main" id="{6C374EAF-B708-7235-E61E-FD2CDBF8C1AB}"/>
                </a:ext>
              </a:extLst>
            </p:cNvPr>
            <p:cNvCxnSpPr>
              <a:cxnSpLocks/>
            </p:cNvCxnSpPr>
            <p:nvPr/>
          </p:nvCxnSpPr>
          <p:spPr>
            <a:xfrm>
              <a:off x="5919787" y="1431934"/>
              <a:ext cx="0" cy="416551"/>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sp>
          <p:nvSpPr>
            <p:cNvPr id="41" name="Rectángulo 40">
              <a:extLst>
                <a:ext uri="{FF2B5EF4-FFF2-40B4-BE49-F238E27FC236}">
                  <a16:creationId xmlns:a16="http://schemas.microsoft.com/office/drawing/2014/main" id="{08A1712D-8531-9D3E-75A2-365AD835397C}"/>
                </a:ext>
              </a:extLst>
            </p:cNvPr>
            <p:cNvSpPr/>
            <p:nvPr/>
          </p:nvSpPr>
          <p:spPr>
            <a:xfrm>
              <a:off x="9107256" y="1203325"/>
              <a:ext cx="2946687" cy="504825"/>
            </a:xfrm>
            <a:prstGeom prst="rect">
              <a:avLst/>
            </a:prstGeom>
            <a:solidFill>
              <a:srgbClr val="FFC3AF"/>
            </a:solidFill>
          </p:spPr>
          <p:txBody>
            <a:bodyPr wrap="square" anchor="ctr">
              <a:noAutofit/>
            </a:bodyPr>
            <a:lstStyle/>
            <a:p>
              <a:pPr algn="ctr"/>
              <a:r>
                <a:rPr lang="en-US" sz="1200" dirty="0">
                  <a:solidFill>
                    <a:prstClr val="black">
                      <a:lumMod val="75000"/>
                      <a:lumOff val="25000"/>
                    </a:prstClr>
                  </a:solidFill>
                  <a:latin typeface="Arial" panose="020B0604020202020204" pitchFamily="34" charset="0"/>
                  <a:cs typeface="Arial" panose="020B0604020202020204" pitchFamily="34" charset="0"/>
                </a:rPr>
                <a:t>Platinum-refractory*</a:t>
              </a:r>
            </a:p>
            <a:p>
              <a:pPr algn="ctr"/>
              <a:r>
                <a:rPr lang="en-US" sz="900" dirty="0">
                  <a:solidFill>
                    <a:prstClr val="black">
                      <a:lumMod val="75000"/>
                      <a:lumOff val="25000"/>
                    </a:prstClr>
                  </a:solidFill>
                  <a:latin typeface="Arial" panose="020B0604020202020204" pitchFamily="34" charset="0"/>
                  <a:cs typeface="Arial" panose="020B0604020202020204" pitchFamily="34" charset="0"/>
                </a:rPr>
                <a:t>*Progression within 6 months from curative-intent treatment for locally-advanced disease</a:t>
              </a:r>
              <a:endParaRPr lang="en-US" sz="1100" dirty="0">
                <a:solidFill>
                  <a:prstClr val="black">
                    <a:lumMod val="75000"/>
                    <a:lumOff val="25000"/>
                  </a:prstClr>
                </a:solidFill>
                <a:latin typeface="Arial" panose="020B0604020202020204" pitchFamily="34" charset="0"/>
                <a:cs typeface="Arial" panose="020B0604020202020204" pitchFamily="34" charset="0"/>
              </a:endParaRPr>
            </a:p>
          </p:txBody>
        </p:sp>
        <p:sp>
          <p:nvSpPr>
            <p:cNvPr id="22" name="Rectángulo 21">
              <a:extLst>
                <a:ext uri="{FF2B5EF4-FFF2-40B4-BE49-F238E27FC236}">
                  <a16:creationId xmlns:a16="http://schemas.microsoft.com/office/drawing/2014/main" id="{A5D50B11-70BD-9617-C14D-5052AA4FBF7E}"/>
                </a:ext>
              </a:extLst>
            </p:cNvPr>
            <p:cNvSpPr/>
            <p:nvPr/>
          </p:nvSpPr>
          <p:spPr>
            <a:xfrm>
              <a:off x="10792509" y="2084157"/>
              <a:ext cx="1261434" cy="305348"/>
            </a:xfrm>
            <a:prstGeom prst="rect">
              <a:avLst/>
            </a:prstGeom>
            <a:solidFill>
              <a:srgbClr val="FFC3AF"/>
            </a:solidFill>
          </p:spPr>
          <p:txBody>
            <a:bodyPr wrap="square" anchor="ctr">
              <a:noAutofit/>
            </a:bodyPr>
            <a:lstStyle/>
            <a:p>
              <a:pPr algn="ctr"/>
              <a:r>
                <a:rPr lang="en-US" sz="1200" dirty="0">
                  <a:solidFill>
                    <a:prstClr val="black">
                      <a:lumMod val="75000"/>
                      <a:lumOff val="25000"/>
                    </a:prstClr>
                  </a:solidFill>
                  <a:latin typeface="Arial" panose="020B0604020202020204" pitchFamily="34" charset="0"/>
                  <a:cs typeface="Arial" panose="020B0604020202020204" pitchFamily="34" charset="0"/>
                </a:rPr>
                <a:t>ECOG 2</a:t>
              </a:r>
            </a:p>
          </p:txBody>
        </p:sp>
        <p:sp>
          <p:nvSpPr>
            <p:cNvPr id="25" name="Rectángulo 24">
              <a:extLst>
                <a:ext uri="{FF2B5EF4-FFF2-40B4-BE49-F238E27FC236}">
                  <a16:creationId xmlns:a16="http://schemas.microsoft.com/office/drawing/2014/main" id="{9818F470-65E9-083B-880F-4F91E019B765}"/>
                </a:ext>
              </a:extLst>
            </p:cNvPr>
            <p:cNvSpPr/>
            <p:nvPr/>
          </p:nvSpPr>
          <p:spPr>
            <a:xfrm>
              <a:off x="3466139" y="2579057"/>
              <a:ext cx="1063668" cy="417195"/>
            </a:xfrm>
            <a:prstGeom prst="rect">
              <a:avLst/>
            </a:prstGeom>
            <a:solidFill>
              <a:srgbClr val="FFC3AF"/>
            </a:solidFill>
          </p:spPr>
          <p:txBody>
            <a:bodyPr wrap="square" anchor="ctr">
              <a:noAutofit/>
            </a:bodyPr>
            <a:lstStyle/>
            <a:p>
              <a:pPr algn="ctr"/>
              <a:r>
                <a:rPr lang="en-US" sz="1200" dirty="0">
                  <a:solidFill>
                    <a:prstClr val="black">
                      <a:lumMod val="75000"/>
                      <a:lumOff val="25000"/>
                    </a:prstClr>
                  </a:solidFill>
                  <a:latin typeface="Arial" panose="020B0604020202020204" pitchFamily="34" charset="0"/>
                  <a:cs typeface="Arial" panose="020B0604020202020204" pitchFamily="34" charset="0"/>
                </a:rPr>
                <a:t>PD-L1</a:t>
              </a:r>
            </a:p>
            <a:p>
              <a:pPr algn="ctr"/>
              <a:r>
                <a:rPr lang="en-US" sz="1200" dirty="0">
                  <a:solidFill>
                    <a:prstClr val="black">
                      <a:lumMod val="75000"/>
                      <a:lumOff val="25000"/>
                    </a:prstClr>
                  </a:solidFill>
                  <a:latin typeface="Arial" panose="020B0604020202020204" pitchFamily="34" charset="0"/>
                  <a:cs typeface="Arial" panose="020B0604020202020204" pitchFamily="34" charset="0"/>
                </a:rPr>
                <a:t>CPS</a:t>
              </a:r>
            </a:p>
          </p:txBody>
        </p:sp>
        <p:sp>
          <p:nvSpPr>
            <p:cNvPr id="29" name="Rectángulo 28">
              <a:extLst>
                <a:ext uri="{FF2B5EF4-FFF2-40B4-BE49-F238E27FC236}">
                  <a16:creationId xmlns:a16="http://schemas.microsoft.com/office/drawing/2014/main" id="{1814BD24-ABD5-DA01-2DAD-4B37B5D41614}"/>
                </a:ext>
              </a:extLst>
            </p:cNvPr>
            <p:cNvSpPr/>
            <p:nvPr/>
          </p:nvSpPr>
          <p:spPr>
            <a:xfrm>
              <a:off x="4131779" y="3450591"/>
              <a:ext cx="628376" cy="301260"/>
            </a:xfrm>
            <a:prstGeom prst="rect">
              <a:avLst/>
            </a:prstGeom>
            <a:solidFill>
              <a:srgbClr val="FFC3AF"/>
            </a:solidFill>
          </p:spPr>
          <p:txBody>
            <a:bodyPr wrap="square" anchor="ctr">
              <a:noAutofit/>
            </a:bodyPr>
            <a:lstStyle/>
            <a:p>
              <a:pPr algn="ctr"/>
              <a:r>
                <a:rPr lang="en-US" sz="1200">
                  <a:solidFill>
                    <a:prstClr val="black">
                      <a:lumMod val="75000"/>
                      <a:lumOff val="25000"/>
                    </a:prstClr>
                  </a:solidFill>
                  <a:latin typeface="Arial" panose="020B0604020202020204" pitchFamily="34" charset="0"/>
                  <a:cs typeface="Arial" panose="020B0604020202020204" pitchFamily="34" charset="0"/>
                </a:rPr>
                <a:t>1-19</a:t>
              </a:r>
              <a:endParaRPr lang="en-US" sz="1200" dirty="0">
                <a:solidFill>
                  <a:prstClr val="black">
                    <a:lumMod val="75000"/>
                    <a:lumOff val="25000"/>
                  </a:prstClr>
                </a:solidFill>
                <a:latin typeface="Arial" panose="020B0604020202020204" pitchFamily="34" charset="0"/>
                <a:cs typeface="Arial" panose="020B0604020202020204" pitchFamily="34" charset="0"/>
              </a:endParaRPr>
            </a:p>
          </p:txBody>
        </p:sp>
        <p:sp>
          <p:nvSpPr>
            <p:cNvPr id="36" name="Rectángulo 35">
              <a:extLst>
                <a:ext uri="{FF2B5EF4-FFF2-40B4-BE49-F238E27FC236}">
                  <a16:creationId xmlns:a16="http://schemas.microsoft.com/office/drawing/2014/main" id="{BCC845D4-05AE-44AC-60A3-DEF2D998001B}"/>
                </a:ext>
              </a:extLst>
            </p:cNvPr>
            <p:cNvSpPr/>
            <p:nvPr/>
          </p:nvSpPr>
          <p:spPr>
            <a:xfrm>
              <a:off x="5793982" y="3450591"/>
              <a:ext cx="628376" cy="301260"/>
            </a:xfrm>
            <a:prstGeom prst="rect">
              <a:avLst/>
            </a:prstGeom>
            <a:solidFill>
              <a:srgbClr val="FFC3AF"/>
            </a:solidFill>
          </p:spPr>
          <p:txBody>
            <a:bodyPr wrap="square" anchor="ctr">
              <a:noAutofit/>
            </a:bodyPr>
            <a:lstStyle/>
            <a:p>
              <a:pPr algn="ctr"/>
              <a:r>
                <a:rPr lang="en-US" sz="1200">
                  <a:solidFill>
                    <a:prstClr val="black">
                      <a:lumMod val="75000"/>
                      <a:lumOff val="25000"/>
                    </a:prstClr>
                  </a:solidFill>
                  <a:latin typeface="Arial" panose="020B0604020202020204" pitchFamily="34" charset="0"/>
                  <a:cs typeface="Arial" panose="020B0604020202020204" pitchFamily="34" charset="0"/>
                </a:rPr>
                <a:t>&lt; 1</a:t>
              </a:r>
              <a:endParaRPr lang="en-US" sz="1200" dirty="0">
                <a:solidFill>
                  <a:prstClr val="black">
                    <a:lumMod val="75000"/>
                    <a:lumOff val="25000"/>
                  </a:prstClr>
                </a:solidFill>
                <a:latin typeface="Arial" panose="020B0604020202020204" pitchFamily="34" charset="0"/>
                <a:cs typeface="Arial" panose="020B0604020202020204" pitchFamily="34" charset="0"/>
              </a:endParaRPr>
            </a:p>
          </p:txBody>
        </p:sp>
        <p:sp>
          <p:nvSpPr>
            <p:cNvPr id="53" name="Rectángulo 52">
              <a:extLst>
                <a:ext uri="{FF2B5EF4-FFF2-40B4-BE49-F238E27FC236}">
                  <a16:creationId xmlns:a16="http://schemas.microsoft.com/office/drawing/2014/main" id="{227A452F-A6C9-CC9C-3C3D-BDA1450AFBFE}"/>
                </a:ext>
              </a:extLst>
            </p:cNvPr>
            <p:cNvSpPr/>
            <p:nvPr/>
          </p:nvSpPr>
          <p:spPr>
            <a:xfrm>
              <a:off x="124414" y="4424795"/>
              <a:ext cx="1628185" cy="528204"/>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Pembrolizumab</a:t>
              </a:r>
            </a:p>
          </p:txBody>
        </p:sp>
        <p:cxnSp>
          <p:nvCxnSpPr>
            <p:cNvPr id="80" name="Conector recto de flecha 79">
              <a:extLst>
                <a:ext uri="{FF2B5EF4-FFF2-40B4-BE49-F238E27FC236}">
                  <a16:creationId xmlns:a16="http://schemas.microsoft.com/office/drawing/2014/main" id="{FFD51DCC-0652-D205-287A-074DDE68A8E5}"/>
                </a:ext>
              </a:extLst>
            </p:cNvPr>
            <p:cNvCxnSpPr>
              <a:cxnSpLocks/>
            </p:cNvCxnSpPr>
            <p:nvPr/>
          </p:nvCxnSpPr>
          <p:spPr>
            <a:xfrm>
              <a:off x="7812933" y="1848415"/>
              <a:ext cx="0" cy="237490"/>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81" name="Conector recto 80">
              <a:extLst>
                <a:ext uri="{FF2B5EF4-FFF2-40B4-BE49-F238E27FC236}">
                  <a16:creationId xmlns:a16="http://schemas.microsoft.com/office/drawing/2014/main" id="{ABA0D7DD-C009-026A-3682-F84601D35A21}"/>
                </a:ext>
              </a:extLst>
            </p:cNvPr>
            <p:cNvCxnSpPr>
              <a:cxnSpLocks/>
            </p:cNvCxnSpPr>
            <p:nvPr/>
          </p:nvCxnSpPr>
          <p:spPr>
            <a:xfrm flipH="1">
              <a:off x="4000500" y="1853915"/>
              <a:ext cx="3819525" cy="0"/>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82" name="Conector recto de flecha 81">
              <a:extLst>
                <a:ext uri="{FF2B5EF4-FFF2-40B4-BE49-F238E27FC236}">
                  <a16:creationId xmlns:a16="http://schemas.microsoft.com/office/drawing/2014/main" id="{DC8D4CFF-DFC1-A0E7-0A5E-03409A81A3D0}"/>
                </a:ext>
              </a:extLst>
            </p:cNvPr>
            <p:cNvCxnSpPr>
              <a:cxnSpLocks/>
            </p:cNvCxnSpPr>
            <p:nvPr/>
          </p:nvCxnSpPr>
          <p:spPr>
            <a:xfrm>
              <a:off x="3997973" y="1848415"/>
              <a:ext cx="0" cy="237490"/>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100" name="Conector recto de flecha 99">
              <a:extLst>
                <a:ext uri="{FF2B5EF4-FFF2-40B4-BE49-F238E27FC236}">
                  <a16:creationId xmlns:a16="http://schemas.microsoft.com/office/drawing/2014/main" id="{68EBAEF1-583C-9986-F7D1-B1C96B8C207E}"/>
                </a:ext>
              </a:extLst>
            </p:cNvPr>
            <p:cNvCxnSpPr>
              <a:cxnSpLocks/>
            </p:cNvCxnSpPr>
            <p:nvPr/>
          </p:nvCxnSpPr>
          <p:spPr>
            <a:xfrm>
              <a:off x="4445967" y="3213735"/>
              <a:ext cx="0" cy="237490"/>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101" name="Conector recto 100">
              <a:extLst>
                <a:ext uri="{FF2B5EF4-FFF2-40B4-BE49-F238E27FC236}">
                  <a16:creationId xmlns:a16="http://schemas.microsoft.com/office/drawing/2014/main" id="{FCC9DB54-74A1-2E22-6958-200F8002DB39}"/>
                </a:ext>
              </a:extLst>
            </p:cNvPr>
            <p:cNvCxnSpPr>
              <a:cxnSpLocks/>
            </p:cNvCxnSpPr>
            <p:nvPr/>
          </p:nvCxnSpPr>
          <p:spPr>
            <a:xfrm flipH="1">
              <a:off x="1847850" y="3214631"/>
              <a:ext cx="4264819" cy="0"/>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102" name="Conector recto de flecha 101">
              <a:extLst>
                <a:ext uri="{FF2B5EF4-FFF2-40B4-BE49-F238E27FC236}">
                  <a16:creationId xmlns:a16="http://schemas.microsoft.com/office/drawing/2014/main" id="{F32F13F4-94A9-A7ED-D20B-FC39EDA7604E}"/>
                </a:ext>
              </a:extLst>
            </p:cNvPr>
            <p:cNvCxnSpPr>
              <a:cxnSpLocks/>
            </p:cNvCxnSpPr>
            <p:nvPr/>
          </p:nvCxnSpPr>
          <p:spPr>
            <a:xfrm>
              <a:off x="1851140" y="3220085"/>
              <a:ext cx="0" cy="237490"/>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108" name="Conector recto de flecha 107">
              <a:extLst>
                <a:ext uri="{FF2B5EF4-FFF2-40B4-BE49-F238E27FC236}">
                  <a16:creationId xmlns:a16="http://schemas.microsoft.com/office/drawing/2014/main" id="{B6C067A6-7FB3-CBF9-AD21-228D5AD6EDB9}"/>
                </a:ext>
              </a:extLst>
            </p:cNvPr>
            <p:cNvCxnSpPr>
              <a:cxnSpLocks/>
            </p:cNvCxnSpPr>
            <p:nvPr/>
          </p:nvCxnSpPr>
          <p:spPr>
            <a:xfrm>
              <a:off x="6108170" y="3213735"/>
              <a:ext cx="0" cy="237490"/>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116" name="Conector recto 115">
              <a:extLst>
                <a:ext uri="{FF2B5EF4-FFF2-40B4-BE49-F238E27FC236}">
                  <a16:creationId xmlns:a16="http://schemas.microsoft.com/office/drawing/2014/main" id="{A51C17BE-83A6-445C-7DAD-A60B22628C13}"/>
                </a:ext>
              </a:extLst>
            </p:cNvPr>
            <p:cNvCxnSpPr>
              <a:cxnSpLocks/>
            </p:cNvCxnSpPr>
            <p:nvPr/>
          </p:nvCxnSpPr>
          <p:spPr>
            <a:xfrm>
              <a:off x="1832595" y="3650015"/>
              <a:ext cx="0" cy="282575"/>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117" name="Conector recto de flecha 116">
              <a:extLst>
                <a:ext uri="{FF2B5EF4-FFF2-40B4-BE49-F238E27FC236}">
                  <a16:creationId xmlns:a16="http://schemas.microsoft.com/office/drawing/2014/main" id="{9079E7A9-5530-8F40-F1FE-328B4B3EA2F4}"/>
                </a:ext>
              </a:extLst>
            </p:cNvPr>
            <p:cNvCxnSpPr>
              <a:cxnSpLocks/>
            </p:cNvCxnSpPr>
            <p:nvPr/>
          </p:nvCxnSpPr>
          <p:spPr>
            <a:xfrm>
              <a:off x="2747963" y="3933825"/>
              <a:ext cx="0" cy="492125"/>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118" name="Conector recto 117">
              <a:extLst>
                <a:ext uri="{FF2B5EF4-FFF2-40B4-BE49-F238E27FC236}">
                  <a16:creationId xmlns:a16="http://schemas.microsoft.com/office/drawing/2014/main" id="{2E64BDBB-956B-8EBA-61A7-BB0EDF66A544}"/>
                </a:ext>
              </a:extLst>
            </p:cNvPr>
            <p:cNvCxnSpPr>
              <a:cxnSpLocks/>
            </p:cNvCxnSpPr>
            <p:nvPr/>
          </p:nvCxnSpPr>
          <p:spPr>
            <a:xfrm flipH="1">
              <a:off x="923925" y="3936661"/>
              <a:ext cx="1824038" cy="0"/>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119" name="Conector recto de flecha 118">
              <a:extLst>
                <a:ext uri="{FF2B5EF4-FFF2-40B4-BE49-F238E27FC236}">
                  <a16:creationId xmlns:a16="http://schemas.microsoft.com/office/drawing/2014/main" id="{BC24C95B-8EAF-687C-BB88-17CDE675AE07}"/>
                </a:ext>
              </a:extLst>
            </p:cNvPr>
            <p:cNvCxnSpPr>
              <a:cxnSpLocks/>
            </p:cNvCxnSpPr>
            <p:nvPr/>
          </p:nvCxnSpPr>
          <p:spPr>
            <a:xfrm>
              <a:off x="924571" y="3933825"/>
              <a:ext cx="0" cy="492125"/>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sp>
          <p:nvSpPr>
            <p:cNvPr id="137" name="Rectángulo 136">
              <a:extLst>
                <a:ext uri="{FF2B5EF4-FFF2-40B4-BE49-F238E27FC236}">
                  <a16:creationId xmlns:a16="http://schemas.microsoft.com/office/drawing/2014/main" id="{CBBFA7B6-1B4E-6613-B362-0F5FE4C307E2}"/>
                </a:ext>
              </a:extLst>
            </p:cNvPr>
            <p:cNvSpPr/>
            <p:nvPr/>
          </p:nvSpPr>
          <p:spPr>
            <a:xfrm>
              <a:off x="7013264" y="4424795"/>
              <a:ext cx="1606899" cy="528204"/>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spc="-60" dirty="0">
                  <a:solidFill>
                    <a:prstClr val="black">
                      <a:lumMod val="75000"/>
                      <a:lumOff val="25000"/>
                    </a:prstClr>
                  </a:solidFill>
                  <a:latin typeface="Arial" panose="020B0604020202020204" pitchFamily="34" charset="0"/>
                  <a:cs typeface="Arial" panose="020B0604020202020204" pitchFamily="34" charset="0"/>
                </a:rPr>
                <a:t>ERBITAX/Single-Agent </a:t>
              </a:r>
              <a:r>
                <a:rPr lang="en-US" sz="1200" dirty="0">
                  <a:solidFill>
                    <a:prstClr val="black">
                      <a:lumMod val="75000"/>
                      <a:lumOff val="25000"/>
                    </a:prstClr>
                  </a:solidFill>
                  <a:latin typeface="Arial" panose="020B0604020202020204" pitchFamily="34" charset="0"/>
                  <a:cs typeface="Arial" panose="020B0604020202020204" pitchFamily="34" charset="0"/>
                </a:rPr>
                <a:t>Therapy or BSC</a:t>
              </a:r>
            </a:p>
          </p:txBody>
        </p:sp>
        <p:cxnSp>
          <p:nvCxnSpPr>
            <p:cNvPr id="148" name="Conector recto 147">
              <a:extLst>
                <a:ext uri="{FF2B5EF4-FFF2-40B4-BE49-F238E27FC236}">
                  <a16:creationId xmlns:a16="http://schemas.microsoft.com/office/drawing/2014/main" id="{AD439835-2853-8221-C204-6D4F3E23AE6E}"/>
                </a:ext>
              </a:extLst>
            </p:cNvPr>
            <p:cNvCxnSpPr>
              <a:cxnSpLocks/>
            </p:cNvCxnSpPr>
            <p:nvPr/>
          </p:nvCxnSpPr>
          <p:spPr>
            <a:xfrm flipH="1">
              <a:off x="2731294" y="5194522"/>
              <a:ext cx="1802606" cy="0"/>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150" name="Conector recto de flecha 149">
              <a:extLst>
                <a:ext uri="{FF2B5EF4-FFF2-40B4-BE49-F238E27FC236}">
                  <a16:creationId xmlns:a16="http://schemas.microsoft.com/office/drawing/2014/main" id="{33D48EAD-4C04-EC2F-DCE2-BFC42657925B}"/>
                </a:ext>
              </a:extLst>
            </p:cNvPr>
            <p:cNvCxnSpPr>
              <a:cxnSpLocks/>
            </p:cNvCxnSpPr>
            <p:nvPr/>
          </p:nvCxnSpPr>
          <p:spPr>
            <a:xfrm>
              <a:off x="3638840" y="5191125"/>
              <a:ext cx="0" cy="523580"/>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sp>
          <p:nvSpPr>
            <p:cNvPr id="97" name="Rectángulo 96">
              <a:extLst>
                <a:ext uri="{FF2B5EF4-FFF2-40B4-BE49-F238E27FC236}">
                  <a16:creationId xmlns:a16="http://schemas.microsoft.com/office/drawing/2014/main" id="{167904A6-969A-4CF7-4D4C-0521CE8FB2A6}"/>
                </a:ext>
              </a:extLst>
            </p:cNvPr>
            <p:cNvSpPr/>
            <p:nvPr/>
          </p:nvSpPr>
          <p:spPr>
            <a:xfrm>
              <a:off x="127000" y="4016375"/>
              <a:ext cx="11928475" cy="225214"/>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050" b="1" dirty="0">
                  <a:solidFill>
                    <a:prstClr val="black">
                      <a:lumMod val="75000"/>
                      <a:lumOff val="25000"/>
                    </a:prstClr>
                  </a:solidFill>
                  <a:latin typeface="Arial" panose="020B0604020202020204" pitchFamily="34" charset="0"/>
                  <a:cs typeface="Arial" panose="020B0604020202020204" pitchFamily="34" charset="0"/>
                </a:rPr>
                <a:t>First-line therapy</a:t>
              </a:r>
            </a:p>
          </p:txBody>
        </p:sp>
        <p:cxnSp>
          <p:nvCxnSpPr>
            <p:cNvPr id="154" name="Conector recto 153">
              <a:extLst>
                <a:ext uri="{FF2B5EF4-FFF2-40B4-BE49-F238E27FC236}">
                  <a16:creationId xmlns:a16="http://schemas.microsoft.com/office/drawing/2014/main" id="{85B829AE-74E7-8CCC-20A0-8A652457AA9C}"/>
                </a:ext>
              </a:extLst>
            </p:cNvPr>
            <p:cNvCxnSpPr>
              <a:cxnSpLocks/>
            </p:cNvCxnSpPr>
            <p:nvPr/>
          </p:nvCxnSpPr>
          <p:spPr>
            <a:xfrm flipH="1">
              <a:off x="9616440" y="1853915"/>
              <a:ext cx="1706880" cy="0"/>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160" name="Conector recto de flecha 159">
              <a:extLst>
                <a:ext uri="{FF2B5EF4-FFF2-40B4-BE49-F238E27FC236}">
                  <a16:creationId xmlns:a16="http://schemas.microsoft.com/office/drawing/2014/main" id="{BD4F3658-26BE-33AC-F7FB-0197E320742C}"/>
                </a:ext>
              </a:extLst>
            </p:cNvPr>
            <p:cNvCxnSpPr>
              <a:cxnSpLocks/>
            </p:cNvCxnSpPr>
            <p:nvPr/>
          </p:nvCxnSpPr>
          <p:spPr>
            <a:xfrm>
              <a:off x="9624268" y="1848415"/>
              <a:ext cx="0" cy="237490"/>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161" name="Conector recto de flecha 160">
              <a:extLst>
                <a:ext uri="{FF2B5EF4-FFF2-40B4-BE49-F238E27FC236}">
                  <a16:creationId xmlns:a16="http://schemas.microsoft.com/office/drawing/2014/main" id="{7C3521E4-2A1E-8948-FD41-57B768B660FF}"/>
                </a:ext>
              </a:extLst>
            </p:cNvPr>
            <p:cNvCxnSpPr>
              <a:cxnSpLocks/>
            </p:cNvCxnSpPr>
            <p:nvPr/>
          </p:nvCxnSpPr>
          <p:spPr>
            <a:xfrm>
              <a:off x="11317178" y="1848415"/>
              <a:ext cx="0" cy="237490"/>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sp>
          <p:nvSpPr>
            <p:cNvPr id="5" name="Rectángulo 4">
              <a:extLst>
                <a:ext uri="{FF2B5EF4-FFF2-40B4-BE49-F238E27FC236}">
                  <a16:creationId xmlns:a16="http://schemas.microsoft.com/office/drawing/2014/main" id="{180BF5ED-9380-C697-2571-6CAAF63FCA4A}"/>
                </a:ext>
              </a:extLst>
            </p:cNvPr>
            <p:cNvSpPr/>
            <p:nvPr/>
          </p:nvSpPr>
          <p:spPr>
            <a:xfrm>
              <a:off x="10447047" y="4424795"/>
              <a:ext cx="1606899" cy="528204"/>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spc="-60" dirty="0">
                  <a:solidFill>
                    <a:prstClr val="black">
                      <a:lumMod val="75000"/>
                      <a:lumOff val="25000"/>
                    </a:prstClr>
                  </a:solidFill>
                  <a:latin typeface="Arial" panose="020B0604020202020204" pitchFamily="34" charset="0"/>
                  <a:cs typeface="Arial" panose="020B0604020202020204" pitchFamily="34" charset="0"/>
                </a:rPr>
                <a:t>ERBITAX/Single-Agent </a:t>
              </a:r>
              <a:r>
                <a:rPr lang="en-US" sz="1200" dirty="0">
                  <a:solidFill>
                    <a:prstClr val="black">
                      <a:lumMod val="75000"/>
                      <a:lumOff val="25000"/>
                    </a:prstClr>
                  </a:solidFill>
                  <a:latin typeface="Arial" panose="020B0604020202020204" pitchFamily="34" charset="0"/>
                  <a:cs typeface="Arial" panose="020B0604020202020204" pitchFamily="34" charset="0"/>
                </a:rPr>
                <a:t>Therapy or BSC</a:t>
              </a:r>
            </a:p>
          </p:txBody>
        </p:sp>
        <p:sp>
          <p:nvSpPr>
            <p:cNvPr id="28" name="Rectángulo 27">
              <a:extLst>
                <a:ext uri="{FF2B5EF4-FFF2-40B4-BE49-F238E27FC236}">
                  <a16:creationId xmlns:a16="http://schemas.microsoft.com/office/drawing/2014/main" id="{97305B6E-8FA7-34E0-9ACA-A3AE1D876B09}"/>
                </a:ext>
              </a:extLst>
            </p:cNvPr>
            <p:cNvSpPr/>
            <p:nvPr/>
          </p:nvSpPr>
          <p:spPr>
            <a:xfrm>
              <a:off x="1300762" y="3450591"/>
              <a:ext cx="1063667" cy="301260"/>
            </a:xfrm>
            <a:prstGeom prst="rect">
              <a:avLst/>
            </a:prstGeom>
            <a:solidFill>
              <a:srgbClr val="FFC3AF"/>
            </a:solidFill>
          </p:spPr>
          <p:txBody>
            <a:bodyPr wrap="square" anchor="ctr">
              <a:noAutofit/>
            </a:bodyPr>
            <a:lstStyle/>
            <a:p>
              <a:pPr algn="ctr"/>
              <a:r>
                <a:rPr lang="en-US" sz="1200" dirty="0">
                  <a:solidFill>
                    <a:prstClr val="black">
                      <a:lumMod val="75000"/>
                      <a:lumOff val="25000"/>
                    </a:prstClr>
                  </a:solidFill>
                  <a:latin typeface="Arial" panose="020B0604020202020204" pitchFamily="34" charset="0"/>
                  <a:cs typeface="Arial" panose="020B0604020202020204" pitchFamily="34" charset="0"/>
                </a:rPr>
                <a:t>≥ 20</a:t>
              </a:r>
            </a:p>
          </p:txBody>
        </p:sp>
        <p:sp>
          <p:nvSpPr>
            <p:cNvPr id="35" name="Rectángulo 34">
              <a:extLst>
                <a:ext uri="{FF2B5EF4-FFF2-40B4-BE49-F238E27FC236}">
                  <a16:creationId xmlns:a16="http://schemas.microsoft.com/office/drawing/2014/main" id="{F723E09D-80B1-6464-7B69-FC2ED1D87A30}"/>
                </a:ext>
              </a:extLst>
            </p:cNvPr>
            <p:cNvSpPr/>
            <p:nvPr/>
          </p:nvSpPr>
          <p:spPr>
            <a:xfrm>
              <a:off x="2824748" y="5717019"/>
              <a:ext cx="1628185" cy="680605"/>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spc="-60" dirty="0">
                  <a:solidFill>
                    <a:prstClr val="black">
                      <a:lumMod val="75000"/>
                      <a:lumOff val="25000"/>
                    </a:prstClr>
                  </a:solidFill>
                  <a:latin typeface="Arial" panose="020B0604020202020204" pitchFamily="34" charset="0"/>
                  <a:cs typeface="Arial" panose="020B0604020202020204" pitchFamily="34" charset="0"/>
                </a:rPr>
                <a:t>ERBITAX/</a:t>
              </a:r>
              <a:endParaRPr lang="en-US" sz="1200" dirty="0">
                <a:solidFill>
                  <a:prstClr val="black">
                    <a:lumMod val="75000"/>
                    <a:lumOff val="25000"/>
                  </a:prstClr>
                </a:solidFill>
                <a:latin typeface="Arial" panose="020B0604020202020204" pitchFamily="34" charset="0"/>
                <a:cs typeface="Arial" panose="020B0604020202020204" pitchFamily="34" charset="0"/>
              </a:endParaRPr>
            </a:p>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Single-Agent Therapy</a:t>
              </a:r>
            </a:p>
          </p:txBody>
        </p:sp>
        <p:sp>
          <p:nvSpPr>
            <p:cNvPr id="38" name="Rectángulo 37">
              <a:extLst>
                <a:ext uri="{FF2B5EF4-FFF2-40B4-BE49-F238E27FC236}">
                  <a16:creationId xmlns:a16="http://schemas.microsoft.com/office/drawing/2014/main" id="{69984FFE-7B8D-5018-7CEB-1E835E2CED8A}"/>
                </a:ext>
              </a:extLst>
            </p:cNvPr>
            <p:cNvSpPr/>
            <p:nvPr/>
          </p:nvSpPr>
          <p:spPr>
            <a:xfrm>
              <a:off x="143465" y="5726544"/>
              <a:ext cx="1628185" cy="680605"/>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err="1">
                  <a:solidFill>
                    <a:prstClr val="black">
                      <a:lumMod val="75000"/>
                      <a:lumOff val="25000"/>
                    </a:prstClr>
                  </a:solidFill>
                  <a:latin typeface="Arial" panose="020B0604020202020204" pitchFamily="34" charset="0"/>
                  <a:cs typeface="Arial" panose="020B0604020202020204" pitchFamily="34" charset="0"/>
                </a:rPr>
                <a:t>TPEX</a:t>
              </a:r>
              <a:r>
                <a:rPr lang="en-US" sz="1200" dirty="0">
                  <a:solidFill>
                    <a:prstClr val="black">
                      <a:lumMod val="75000"/>
                      <a:lumOff val="25000"/>
                    </a:prstClr>
                  </a:solidFill>
                  <a:latin typeface="Arial" panose="020B0604020202020204" pitchFamily="34" charset="0"/>
                  <a:cs typeface="Arial" panose="020B0604020202020204" pitchFamily="34" charset="0"/>
                </a:rPr>
                <a:t>/Extreme</a:t>
              </a:r>
            </a:p>
          </p:txBody>
        </p:sp>
        <p:sp>
          <p:nvSpPr>
            <p:cNvPr id="40" name="Rectángulo 39">
              <a:extLst>
                <a:ext uri="{FF2B5EF4-FFF2-40B4-BE49-F238E27FC236}">
                  <a16:creationId xmlns:a16="http://schemas.microsoft.com/office/drawing/2014/main" id="{3B61A828-3B66-5059-1186-CC958115EF12}"/>
                </a:ext>
              </a:extLst>
            </p:cNvPr>
            <p:cNvSpPr/>
            <p:nvPr/>
          </p:nvSpPr>
          <p:spPr>
            <a:xfrm>
              <a:off x="5325064" y="5726544"/>
              <a:ext cx="1628185" cy="680605"/>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Nivolumab</a:t>
              </a:r>
            </a:p>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Single-Agent Therapy</a:t>
              </a:r>
            </a:p>
          </p:txBody>
        </p:sp>
        <p:sp>
          <p:nvSpPr>
            <p:cNvPr id="49" name="Rectángulo 48">
              <a:extLst>
                <a:ext uri="{FF2B5EF4-FFF2-40B4-BE49-F238E27FC236}">
                  <a16:creationId xmlns:a16="http://schemas.microsoft.com/office/drawing/2014/main" id="{B2E0DEB5-3371-E86E-D737-2FAB3F94790D}"/>
                </a:ext>
              </a:extLst>
            </p:cNvPr>
            <p:cNvSpPr/>
            <p:nvPr/>
          </p:nvSpPr>
          <p:spPr>
            <a:xfrm>
              <a:off x="3579482" y="4424795"/>
              <a:ext cx="1606899" cy="528204"/>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spc="-60" dirty="0">
                  <a:solidFill>
                    <a:prstClr val="black">
                      <a:lumMod val="75000"/>
                      <a:lumOff val="25000"/>
                    </a:prstClr>
                  </a:solidFill>
                  <a:latin typeface="Arial" panose="020B0604020202020204" pitchFamily="34" charset="0"/>
                  <a:cs typeface="Arial" panose="020B0604020202020204" pitchFamily="34" charset="0"/>
                </a:rPr>
                <a:t>Pembrolizumab + CT </a:t>
              </a:r>
              <a:r>
                <a:rPr lang="en-US" sz="900" dirty="0">
                  <a:solidFill>
                    <a:prstClr val="black">
                      <a:lumMod val="75000"/>
                      <a:lumOff val="25000"/>
                    </a:prstClr>
                  </a:solidFill>
                  <a:latin typeface="Arial" panose="020B0604020202020204" pitchFamily="34" charset="0"/>
                  <a:cs typeface="Arial" panose="020B0604020202020204" pitchFamily="34" charset="0"/>
                </a:rPr>
                <a:t>*Pembrolizumab in</a:t>
              </a:r>
              <a:br>
                <a:rPr lang="en-US" sz="900" dirty="0">
                  <a:solidFill>
                    <a:prstClr val="black">
                      <a:lumMod val="75000"/>
                      <a:lumOff val="25000"/>
                    </a:prstClr>
                  </a:solidFill>
                  <a:latin typeface="Arial" panose="020B0604020202020204" pitchFamily="34" charset="0"/>
                  <a:cs typeface="Arial" panose="020B0604020202020204" pitchFamily="34" charset="0"/>
                </a:rPr>
              </a:br>
              <a:r>
                <a:rPr lang="en-US" sz="900" dirty="0">
                  <a:solidFill>
                    <a:prstClr val="black">
                      <a:lumMod val="75000"/>
                      <a:lumOff val="25000"/>
                    </a:prstClr>
                  </a:solidFill>
                  <a:latin typeface="Arial" panose="020B0604020202020204" pitchFamily="34" charset="0"/>
                  <a:cs typeface="Arial" panose="020B0604020202020204" pitchFamily="34" charset="0"/>
                </a:rPr>
                <a:t>selected cases</a:t>
              </a:r>
            </a:p>
          </p:txBody>
        </p:sp>
        <p:sp>
          <p:nvSpPr>
            <p:cNvPr id="50" name="Rectángulo 49">
              <a:extLst>
                <a:ext uri="{FF2B5EF4-FFF2-40B4-BE49-F238E27FC236}">
                  <a16:creationId xmlns:a16="http://schemas.microsoft.com/office/drawing/2014/main" id="{1C989106-8C04-5845-F137-3B5226F6309F}"/>
                </a:ext>
              </a:extLst>
            </p:cNvPr>
            <p:cNvSpPr/>
            <p:nvPr/>
          </p:nvSpPr>
          <p:spPr>
            <a:xfrm>
              <a:off x="5296373" y="4424795"/>
              <a:ext cx="1606899" cy="528204"/>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Extreme/</a:t>
              </a:r>
              <a:r>
                <a:rPr lang="en-US" sz="1200" dirty="0" err="1">
                  <a:solidFill>
                    <a:prstClr val="black">
                      <a:lumMod val="75000"/>
                      <a:lumOff val="25000"/>
                    </a:prstClr>
                  </a:solidFill>
                  <a:latin typeface="Arial" panose="020B0604020202020204" pitchFamily="34" charset="0"/>
                  <a:cs typeface="Arial" panose="020B0604020202020204" pitchFamily="34" charset="0"/>
                </a:rPr>
                <a:t>TPEX</a:t>
              </a:r>
              <a:r>
                <a:rPr lang="en-US" sz="1200" dirty="0">
                  <a:solidFill>
                    <a:prstClr val="black">
                      <a:lumMod val="75000"/>
                      <a:lumOff val="25000"/>
                    </a:prstClr>
                  </a:solidFill>
                  <a:latin typeface="Arial" panose="020B0604020202020204" pitchFamily="34" charset="0"/>
                  <a:cs typeface="Arial" panose="020B0604020202020204" pitchFamily="34" charset="0"/>
                </a:rPr>
                <a:t> </a:t>
              </a:r>
            </a:p>
          </p:txBody>
        </p:sp>
        <p:sp>
          <p:nvSpPr>
            <p:cNvPr id="51" name="Rectángulo 50">
              <a:extLst>
                <a:ext uri="{FF2B5EF4-FFF2-40B4-BE49-F238E27FC236}">
                  <a16:creationId xmlns:a16="http://schemas.microsoft.com/office/drawing/2014/main" id="{7D8EAFBF-319E-A29E-5A95-B222F0D0DDAE}"/>
                </a:ext>
              </a:extLst>
            </p:cNvPr>
            <p:cNvSpPr/>
            <p:nvPr/>
          </p:nvSpPr>
          <p:spPr>
            <a:xfrm>
              <a:off x="8730155" y="4424795"/>
              <a:ext cx="1606899" cy="528204"/>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Nivolumab</a:t>
              </a:r>
            </a:p>
            <a:p>
              <a:pPr lvl="0" algn="ctr">
                <a:defRPr/>
              </a:pPr>
              <a:r>
                <a:rPr lang="en-US" sz="1200" dirty="0">
                  <a:solidFill>
                    <a:prstClr val="black">
                      <a:lumMod val="75000"/>
                      <a:lumOff val="25000"/>
                    </a:prstClr>
                  </a:solidFill>
                  <a:latin typeface="Arial" panose="020B0604020202020204" pitchFamily="34" charset="0"/>
                  <a:cs typeface="Arial" panose="020B0604020202020204" pitchFamily="34" charset="0"/>
                </a:rPr>
                <a:t>or </a:t>
              </a:r>
              <a:r>
                <a:rPr lang="en-US" sz="1200" spc="-60" dirty="0" err="1">
                  <a:solidFill>
                    <a:prstClr val="black">
                      <a:lumMod val="75000"/>
                      <a:lumOff val="25000"/>
                    </a:prstClr>
                  </a:solidFill>
                  <a:latin typeface="Arial" panose="020B0604020202020204" pitchFamily="34" charset="0"/>
                  <a:cs typeface="Arial" panose="020B0604020202020204" pitchFamily="34" charset="0"/>
                </a:rPr>
                <a:t>ERBITAX</a:t>
              </a:r>
              <a:endParaRPr lang="en-US" sz="1200" dirty="0">
                <a:solidFill>
                  <a:prstClr val="black">
                    <a:lumMod val="75000"/>
                    <a:lumOff val="25000"/>
                  </a:prstClr>
                </a:solidFill>
                <a:latin typeface="Arial" panose="020B0604020202020204" pitchFamily="34" charset="0"/>
                <a:cs typeface="Arial" panose="020B0604020202020204" pitchFamily="34" charset="0"/>
              </a:endParaRPr>
            </a:p>
          </p:txBody>
        </p:sp>
        <p:sp>
          <p:nvSpPr>
            <p:cNvPr id="52" name="Rectángulo 51">
              <a:extLst>
                <a:ext uri="{FF2B5EF4-FFF2-40B4-BE49-F238E27FC236}">
                  <a16:creationId xmlns:a16="http://schemas.microsoft.com/office/drawing/2014/main" id="{3A610A76-643D-A891-932B-B5F806A43179}"/>
                </a:ext>
              </a:extLst>
            </p:cNvPr>
            <p:cNvSpPr/>
            <p:nvPr/>
          </p:nvSpPr>
          <p:spPr>
            <a:xfrm>
              <a:off x="1862591" y="4424795"/>
              <a:ext cx="1606899" cy="528204"/>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spc="-60" dirty="0">
                  <a:solidFill>
                    <a:prstClr val="black">
                      <a:lumMod val="75000"/>
                      <a:lumOff val="25000"/>
                    </a:prstClr>
                  </a:solidFill>
                  <a:latin typeface="Arial" panose="020B0604020202020204" pitchFamily="34" charset="0"/>
                  <a:cs typeface="Arial" panose="020B0604020202020204" pitchFamily="34" charset="0"/>
                </a:rPr>
                <a:t>Pembrolizumab + CT</a:t>
              </a:r>
              <a:endParaRPr lang="en-US" sz="1200" dirty="0">
                <a:solidFill>
                  <a:prstClr val="black">
                    <a:lumMod val="75000"/>
                    <a:lumOff val="25000"/>
                  </a:prstClr>
                </a:solidFill>
                <a:latin typeface="Arial" panose="020B0604020202020204" pitchFamily="34" charset="0"/>
                <a:cs typeface="Arial" panose="020B0604020202020204" pitchFamily="34" charset="0"/>
              </a:endParaRPr>
            </a:p>
          </p:txBody>
        </p:sp>
        <p:cxnSp>
          <p:nvCxnSpPr>
            <p:cNvPr id="57" name="Conector recto 56">
              <a:extLst>
                <a:ext uri="{FF2B5EF4-FFF2-40B4-BE49-F238E27FC236}">
                  <a16:creationId xmlns:a16="http://schemas.microsoft.com/office/drawing/2014/main" id="{10FA47AB-6179-7CCF-A601-E867BF8A5C7D}"/>
                </a:ext>
              </a:extLst>
            </p:cNvPr>
            <p:cNvCxnSpPr>
              <a:cxnSpLocks/>
            </p:cNvCxnSpPr>
            <p:nvPr/>
          </p:nvCxnSpPr>
          <p:spPr>
            <a:xfrm flipH="1">
              <a:off x="5908675" y="963327"/>
              <a:ext cx="4570413" cy="0"/>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58" name="Conector recto de flecha 57">
              <a:extLst>
                <a:ext uri="{FF2B5EF4-FFF2-40B4-BE49-F238E27FC236}">
                  <a16:creationId xmlns:a16="http://schemas.microsoft.com/office/drawing/2014/main" id="{055218D7-A294-5716-1D85-66B70297A831}"/>
                </a:ext>
              </a:extLst>
            </p:cNvPr>
            <p:cNvCxnSpPr>
              <a:cxnSpLocks/>
            </p:cNvCxnSpPr>
            <p:nvPr/>
          </p:nvCxnSpPr>
          <p:spPr>
            <a:xfrm>
              <a:off x="5915660" y="962592"/>
              <a:ext cx="0" cy="237490"/>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cxnSp>
          <p:nvCxnSpPr>
            <p:cNvPr id="59" name="Conector recto de flecha 58">
              <a:extLst>
                <a:ext uri="{FF2B5EF4-FFF2-40B4-BE49-F238E27FC236}">
                  <a16:creationId xmlns:a16="http://schemas.microsoft.com/office/drawing/2014/main" id="{27F513DE-E3C0-CE01-4CAF-6D45FDAD1216}"/>
                </a:ext>
              </a:extLst>
            </p:cNvPr>
            <p:cNvCxnSpPr>
              <a:cxnSpLocks/>
            </p:cNvCxnSpPr>
            <p:nvPr/>
          </p:nvCxnSpPr>
          <p:spPr>
            <a:xfrm>
              <a:off x="10467161" y="962592"/>
              <a:ext cx="0" cy="237490"/>
            </a:xfrm>
            <a:prstGeom prst="straightConnector1">
              <a:avLst/>
            </a:prstGeom>
            <a:ln w="12700">
              <a:solidFill>
                <a:srgbClr val="404040"/>
              </a:solidFill>
              <a:tailEnd type="triangle"/>
            </a:ln>
          </p:spPr>
          <p:style>
            <a:lnRef idx="2">
              <a:schemeClr val="accent1"/>
            </a:lnRef>
            <a:fillRef idx="0">
              <a:schemeClr val="accent1"/>
            </a:fillRef>
            <a:effectRef idx="1">
              <a:schemeClr val="accent1"/>
            </a:effectRef>
            <a:fontRef idx="minor">
              <a:schemeClr val="tx1"/>
            </a:fontRef>
          </p:style>
        </p:cxnSp>
        <p:sp>
          <p:nvSpPr>
            <p:cNvPr id="70" name="Rectángulo 69">
              <a:extLst>
                <a:ext uri="{FF2B5EF4-FFF2-40B4-BE49-F238E27FC236}">
                  <a16:creationId xmlns:a16="http://schemas.microsoft.com/office/drawing/2014/main" id="{63B8360A-64F4-43E6-EC14-D4AACE5F9C36}"/>
                </a:ext>
              </a:extLst>
            </p:cNvPr>
            <p:cNvSpPr/>
            <p:nvPr/>
          </p:nvSpPr>
          <p:spPr>
            <a:xfrm>
              <a:off x="4617951" y="1203325"/>
              <a:ext cx="2570018" cy="504825"/>
            </a:xfrm>
            <a:prstGeom prst="rect">
              <a:avLst/>
            </a:prstGeom>
            <a:solidFill>
              <a:srgbClr val="FFC3AF"/>
            </a:solidFill>
          </p:spPr>
          <p:txBody>
            <a:bodyPr wrap="square" anchor="ctr">
              <a:noAutofit/>
            </a:bodyPr>
            <a:lstStyle/>
            <a:p>
              <a:pPr algn="ctr"/>
              <a:r>
                <a:rPr lang="en-US" sz="1200" dirty="0">
                  <a:solidFill>
                    <a:prstClr val="black">
                      <a:lumMod val="75000"/>
                      <a:lumOff val="25000"/>
                    </a:prstClr>
                  </a:solidFill>
                  <a:latin typeface="Arial" panose="020B0604020202020204" pitchFamily="34" charset="0"/>
                  <a:cs typeface="Arial" panose="020B0604020202020204" pitchFamily="34" charset="0"/>
                </a:rPr>
                <a:t>Platinum-naïve/sensitive</a:t>
              </a:r>
            </a:p>
          </p:txBody>
        </p:sp>
        <p:sp>
          <p:nvSpPr>
            <p:cNvPr id="78" name="Rectángulo 77">
              <a:extLst>
                <a:ext uri="{FF2B5EF4-FFF2-40B4-BE49-F238E27FC236}">
                  <a16:creationId xmlns:a16="http://schemas.microsoft.com/office/drawing/2014/main" id="{A00CC33A-26AE-95EC-24EF-80A5DA11A480}"/>
                </a:ext>
              </a:extLst>
            </p:cNvPr>
            <p:cNvSpPr/>
            <p:nvPr/>
          </p:nvSpPr>
          <p:spPr>
            <a:xfrm>
              <a:off x="9099599" y="2084157"/>
              <a:ext cx="1160669" cy="305348"/>
            </a:xfrm>
            <a:prstGeom prst="rect">
              <a:avLst/>
            </a:prstGeom>
            <a:solidFill>
              <a:srgbClr val="FFC3AF"/>
            </a:solidFill>
          </p:spPr>
          <p:txBody>
            <a:bodyPr wrap="square" anchor="ctr">
              <a:noAutofit/>
            </a:bodyPr>
            <a:lstStyle/>
            <a:p>
              <a:pPr algn="ctr"/>
              <a:r>
                <a:rPr lang="en-US" sz="1200" dirty="0">
                  <a:solidFill>
                    <a:prstClr val="black">
                      <a:lumMod val="75000"/>
                      <a:lumOff val="25000"/>
                    </a:prstClr>
                  </a:solidFill>
                  <a:latin typeface="Arial" panose="020B0604020202020204" pitchFamily="34" charset="0"/>
                  <a:cs typeface="Arial" panose="020B0604020202020204" pitchFamily="34" charset="0"/>
                </a:rPr>
                <a:t>ECOG ≤ 1</a:t>
              </a:r>
            </a:p>
          </p:txBody>
        </p:sp>
        <p:sp>
          <p:nvSpPr>
            <p:cNvPr id="84" name="Rectángulo 83">
              <a:extLst>
                <a:ext uri="{FF2B5EF4-FFF2-40B4-BE49-F238E27FC236}">
                  <a16:creationId xmlns:a16="http://schemas.microsoft.com/office/drawing/2014/main" id="{EAC13E2C-CFAB-6F8E-9A54-9FE4C110AF8C}"/>
                </a:ext>
              </a:extLst>
            </p:cNvPr>
            <p:cNvSpPr/>
            <p:nvPr/>
          </p:nvSpPr>
          <p:spPr>
            <a:xfrm>
              <a:off x="3473305" y="2084157"/>
              <a:ext cx="1049336" cy="305348"/>
            </a:xfrm>
            <a:prstGeom prst="rect">
              <a:avLst/>
            </a:prstGeom>
            <a:solidFill>
              <a:srgbClr val="FFC3AF"/>
            </a:solidFill>
          </p:spPr>
          <p:txBody>
            <a:bodyPr wrap="square" anchor="ctr">
              <a:noAutofit/>
            </a:bodyPr>
            <a:lstStyle/>
            <a:p>
              <a:pPr algn="ctr"/>
              <a:r>
                <a:rPr lang="en-US" sz="1200" dirty="0">
                  <a:solidFill>
                    <a:prstClr val="black">
                      <a:lumMod val="75000"/>
                      <a:lumOff val="25000"/>
                    </a:prstClr>
                  </a:solidFill>
                  <a:latin typeface="Arial" panose="020B0604020202020204" pitchFamily="34" charset="0"/>
                  <a:cs typeface="Arial" panose="020B0604020202020204" pitchFamily="34" charset="0"/>
                </a:rPr>
                <a:t>ECOG ≤ 1</a:t>
              </a:r>
            </a:p>
          </p:txBody>
        </p:sp>
        <p:sp>
          <p:nvSpPr>
            <p:cNvPr id="90" name="Rectángulo 89">
              <a:extLst>
                <a:ext uri="{FF2B5EF4-FFF2-40B4-BE49-F238E27FC236}">
                  <a16:creationId xmlns:a16="http://schemas.microsoft.com/office/drawing/2014/main" id="{4C10ED9A-B955-6951-7B62-B8800C59738A}"/>
                </a:ext>
              </a:extLst>
            </p:cNvPr>
            <p:cNvSpPr/>
            <p:nvPr/>
          </p:nvSpPr>
          <p:spPr>
            <a:xfrm>
              <a:off x="7288265" y="2084157"/>
              <a:ext cx="1049336" cy="305348"/>
            </a:xfrm>
            <a:prstGeom prst="rect">
              <a:avLst/>
            </a:prstGeom>
            <a:solidFill>
              <a:srgbClr val="FFC3AF"/>
            </a:solidFill>
          </p:spPr>
          <p:txBody>
            <a:bodyPr wrap="square" anchor="ctr">
              <a:noAutofit/>
            </a:bodyPr>
            <a:lstStyle/>
            <a:p>
              <a:pPr algn="ctr"/>
              <a:r>
                <a:rPr lang="en-US" sz="1200" dirty="0">
                  <a:solidFill>
                    <a:prstClr val="black">
                      <a:lumMod val="75000"/>
                      <a:lumOff val="25000"/>
                    </a:prstClr>
                  </a:solidFill>
                  <a:latin typeface="Arial" panose="020B0604020202020204" pitchFamily="34" charset="0"/>
                  <a:cs typeface="Arial" panose="020B0604020202020204" pitchFamily="34" charset="0"/>
                </a:rPr>
                <a:t>ECOG 2</a:t>
              </a:r>
            </a:p>
          </p:txBody>
        </p:sp>
        <p:sp>
          <p:nvSpPr>
            <p:cNvPr id="109" name="Rectángulo 108">
              <a:extLst>
                <a:ext uri="{FF2B5EF4-FFF2-40B4-BE49-F238E27FC236}">
                  <a16:creationId xmlns:a16="http://schemas.microsoft.com/office/drawing/2014/main" id="{3098BBA2-FB50-E1F7-6805-93A3805F9F5B}"/>
                </a:ext>
              </a:extLst>
            </p:cNvPr>
            <p:cNvSpPr/>
            <p:nvPr/>
          </p:nvSpPr>
          <p:spPr>
            <a:xfrm>
              <a:off x="131762" y="5302249"/>
              <a:ext cx="6792913" cy="231775"/>
            </a:xfrm>
            <a:prstGeom prst="rect">
              <a:avLst/>
            </a:prstGeom>
            <a:solidFill>
              <a:srgbClr val="B3D2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050" b="1" dirty="0">
                  <a:solidFill>
                    <a:prstClr val="black">
                      <a:lumMod val="75000"/>
                      <a:lumOff val="25000"/>
                    </a:prstClr>
                  </a:solidFill>
                  <a:latin typeface="Arial" panose="020B0604020202020204" pitchFamily="34" charset="0"/>
                  <a:cs typeface="Arial" panose="020B0604020202020204" pitchFamily="34" charset="0"/>
                </a:rPr>
                <a:t>Second-line therapy</a:t>
              </a:r>
            </a:p>
          </p:txBody>
        </p:sp>
      </p:grpSp>
      <p:sp>
        <p:nvSpPr>
          <p:cNvPr id="3" name="Marcador de texto 3">
            <a:extLst>
              <a:ext uri="{FF2B5EF4-FFF2-40B4-BE49-F238E27FC236}">
                <a16:creationId xmlns:a16="http://schemas.microsoft.com/office/drawing/2014/main" id="{B2F7CE3C-A2CE-42BF-D14B-DF6FE1211219}"/>
              </a:ext>
            </a:extLst>
          </p:cNvPr>
          <p:cNvSpPr txBox="1">
            <a:spLocks/>
          </p:cNvSpPr>
          <p:nvPr/>
        </p:nvSpPr>
        <p:spPr>
          <a:xfrm>
            <a:off x="143465" y="6646954"/>
            <a:ext cx="9031242" cy="143828"/>
          </a:xfrm>
          <a:prstGeom prst="rect">
            <a:avLst/>
          </a:prstGeom>
        </p:spPr>
        <p:txBody>
          <a:bodyPr vert="horz" lIns="0" tIns="0" rIns="0" bIns="0" rtlCol="0">
            <a:noAutofit/>
          </a:bodyPr>
          <a:lstStyle>
            <a:lvl1pPr marL="0" indent="0" algn="l" defTabSz="685594" rtl="0" eaLnBrk="1" latinLnBrk="0" hangingPunct="1">
              <a:lnSpc>
                <a:spcPct val="90000"/>
              </a:lnSpc>
              <a:spcBef>
                <a:spcPts val="750"/>
              </a:spcBef>
              <a:buFont typeface="Arial" panose="020B0604020202020204" pitchFamily="34" charset="0"/>
              <a:buNone/>
              <a:defRPr sz="750" kern="1200">
                <a:solidFill>
                  <a:schemeClr val="tx2"/>
                </a:solidFill>
                <a:latin typeface="+mn-lt"/>
                <a:ea typeface="+mn-ea"/>
                <a:cs typeface="+mn-cs"/>
              </a:defRPr>
            </a:lvl1pPr>
            <a:lvl2pPr marL="342797"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2pPr>
            <a:lvl3pPr marL="685594"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3pPr>
            <a:lvl4pPr marL="1028391"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4pPr>
            <a:lvl5pPr marL="1371189"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5pPr>
            <a:lvl6pPr marL="1885384"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181"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0978"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3776"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solidFill>
                  <a:schemeClr val="tx1"/>
                </a:solidFill>
              </a:rPr>
              <a:t>CPS: combined positive score; CT: chemotherapy; BSC: best supportive care; TPEX: cisplatin and docetaxel plus cetuximab.</a:t>
            </a:r>
            <a:endParaRPr lang="en-GB" dirty="0">
              <a:solidFill>
                <a:schemeClr val="tx1"/>
              </a:solidFill>
            </a:endParaRPr>
          </a:p>
        </p:txBody>
      </p:sp>
    </p:spTree>
    <p:extLst>
      <p:ext uri="{BB962C8B-B14F-4D97-AF65-F5344CB8AC3E}">
        <p14:creationId xmlns:p14="http://schemas.microsoft.com/office/powerpoint/2010/main" val="16778125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D4A788-2909-2A5D-5589-9F2F7BFEF8F4}"/>
              </a:ext>
            </a:extLst>
          </p:cNvPr>
          <p:cNvSpPr>
            <a:spLocks noGrp="1"/>
          </p:cNvSpPr>
          <p:nvPr>
            <p:ph type="title"/>
          </p:nvPr>
        </p:nvSpPr>
        <p:spPr>
          <a:xfrm>
            <a:off x="1066799" y="0"/>
            <a:ext cx="8331201" cy="690721"/>
          </a:xfrm>
        </p:spPr>
        <p:txBody>
          <a:bodyPr/>
          <a:lstStyle/>
          <a:p>
            <a:r>
              <a:rPr lang="en-GB" dirty="0"/>
              <a:t>Treatment of </a:t>
            </a:r>
            <a:r>
              <a:rPr lang="en-GB" dirty="0">
                <a:solidFill>
                  <a:schemeClr val="accent4">
                    <a:lumMod val="60000"/>
                    <a:lumOff val="40000"/>
                  </a:schemeClr>
                </a:solidFill>
              </a:rPr>
              <a:t>Recurrent/Metastatic Cancer</a:t>
            </a:r>
          </a:p>
        </p:txBody>
      </p:sp>
      <p:grpSp>
        <p:nvGrpSpPr>
          <p:cNvPr id="5" name="Grupo 4">
            <a:extLst>
              <a:ext uri="{FF2B5EF4-FFF2-40B4-BE49-F238E27FC236}">
                <a16:creationId xmlns:a16="http://schemas.microsoft.com/office/drawing/2014/main" id="{B100F765-057F-F5C1-4A5F-18277BF5C979}"/>
              </a:ext>
            </a:extLst>
          </p:cNvPr>
          <p:cNvGrpSpPr/>
          <p:nvPr/>
        </p:nvGrpSpPr>
        <p:grpSpPr>
          <a:xfrm>
            <a:off x="453470" y="170242"/>
            <a:ext cx="528103" cy="540729"/>
            <a:chOff x="453470" y="170242"/>
            <a:chExt cx="528103" cy="540729"/>
          </a:xfrm>
        </p:grpSpPr>
        <p:sp>
          <p:nvSpPr>
            <p:cNvPr id="6" name="Elipse 5">
              <a:extLst>
                <a:ext uri="{FF2B5EF4-FFF2-40B4-BE49-F238E27FC236}">
                  <a16:creationId xmlns:a16="http://schemas.microsoft.com/office/drawing/2014/main" id="{8E0E789E-D721-DF22-EF6B-DBDF8AC06B18}"/>
                </a:ext>
              </a:extLst>
            </p:cNvPr>
            <p:cNvSpPr/>
            <p:nvPr/>
          </p:nvSpPr>
          <p:spPr>
            <a:xfrm>
              <a:off x="453470" y="170242"/>
              <a:ext cx="528103" cy="528103"/>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pic>
          <p:nvPicPr>
            <p:cNvPr id="7" name="Imagen 6">
              <a:extLst>
                <a:ext uri="{FF2B5EF4-FFF2-40B4-BE49-F238E27FC236}">
                  <a16:creationId xmlns:a16="http://schemas.microsoft.com/office/drawing/2014/main" id="{3433AEAC-52C2-EB87-713F-AFD1A1478C6A}"/>
                </a:ext>
              </a:extLst>
            </p:cNvPr>
            <p:cNvPicPr>
              <a:picLocks noChangeAspect="1"/>
            </p:cNvPicPr>
            <p:nvPr/>
          </p:nvPicPr>
          <p:blipFill>
            <a:blip r:embed="rId2"/>
            <a:stretch>
              <a:fillRect/>
            </a:stretch>
          </p:blipFill>
          <p:spPr>
            <a:xfrm>
              <a:off x="563255" y="220243"/>
              <a:ext cx="330708" cy="490728"/>
            </a:xfrm>
            <a:prstGeom prst="rect">
              <a:avLst/>
            </a:prstGeom>
          </p:spPr>
        </p:pic>
      </p:grpSp>
      <p:sp>
        <p:nvSpPr>
          <p:cNvPr id="8" name="Marcador de número de diapositiva 2">
            <a:extLst>
              <a:ext uri="{FF2B5EF4-FFF2-40B4-BE49-F238E27FC236}">
                <a16:creationId xmlns:a16="http://schemas.microsoft.com/office/drawing/2014/main" id="{8F64E450-6550-0528-4F3E-D76455D608B1}"/>
              </a:ext>
            </a:extLst>
          </p:cNvPr>
          <p:cNvSpPr txBox="1">
            <a:spLocks/>
          </p:cNvSpPr>
          <p:nvPr/>
        </p:nvSpPr>
        <p:spPr>
          <a:xfrm>
            <a:off x="11043921" y="6380710"/>
            <a:ext cx="632143" cy="365125"/>
          </a:xfrm>
          <a:prstGeom prst="rect">
            <a:avLst/>
          </a:prstGeom>
        </p:spPr>
        <p:txBody>
          <a:bodyPr vert="horz" lIns="0" tIns="45720" rIns="0" bIns="45720" rtlCol="0" anchor="ctr"/>
          <a:lstStyle>
            <a:defPPr>
              <a:defRPr lang="en-US"/>
            </a:defPPr>
            <a:lvl1pPr marL="0" algn="l" defTabSz="1218712" rtl="0" eaLnBrk="1" latinLnBrk="0" hangingPunct="1">
              <a:defRPr lang="en-US" sz="2399" kern="1200" smtClean="0">
                <a:solidFill>
                  <a:schemeClr val="accent1"/>
                </a:solidFill>
                <a:latin typeface="+mn-lt"/>
                <a:ea typeface="+mn-ea"/>
                <a:cs typeface="+mn-cs"/>
              </a:defRPr>
            </a:lvl1pPr>
            <a:lvl2pPr marL="609356" algn="l" defTabSz="1218712" rtl="0" eaLnBrk="1" latinLnBrk="0" hangingPunct="1">
              <a:defRPr sz="2399" kern="1200">
                <a:solidFill>
                  <a:schemeClr val="tx1"/>
                </a:solidFill>
                <a:latin typeface="+mn-lt"/>
                <a:ea typeface="+mn-ea"/>
                <a:cs typeface="+mn-cs"/>
              </a:defRPr>
            </a:lvl2pPr>
            <a:lvl3pPr marL="1218712" algn="l" defTabSz="1218712" rtl="0" eaLnBrk="1" latinLnBrk="0" hangingPunct="1">
              <a:defRPr sz="2399" kern="1200">
                <a:solidFill>
                  <a:schemeClr val="tx1"/>
                </a:solidFill>
                <a:latin typeface="+mn-lt"/>
                <a:ea typeface="+mn-ea"/>
                <a:cs typeface="+mn-cs"/>
              </a:defRPr>
            </a:lvl3pPr>
            <a:lvl4pPr marL="1828068" algn="l" defTabSz="1218712" rtl="0" eaLnBrk="1" latinLnBrk="0" hangingPunct="1">
              <a:defRPr sz="2399" kern="1200">
                <a:solidFill>
                  <a:schemeClr val="tx1"/>
                </a:solidFill>
                <a:latin typeface="+mn-lt"/>
                <a:ea typeface="+mn-ea"/>
                <a:cs typeface="+mn-cs"/>
              </a:defRPr>
            </a:lvl4pPr>
            <a:lvl5pPr marL="2437425" algn="l" defTabSz="1218712" rtl="0" eaLnBrk="1" latinLnBrk="0" hangingPunct="1">
              <a:defRPr sz="2399" kern="1200">
                <a:solidFill>
                  <a:schemeClr val="tx1"/>
                </a:solidFill>
                <a:latin typeface="+mn-lt"/>
                <a:ea typeface="+mn-ea"/>
                <a:cs typeface="+mn-cs"/>
              </a:defRPr>
            </a:lvl5pPr>
            <a:lvl6pPr marL="3046781" algn="l" defTabSz="1218712" rtl="0" eaLnBrk="1" latinLnBrk="0" hangingPunct="1">
              <a:defRPr sz="2399" kern="1200">
                <a:solidFill>
                  <a:schemeClr val="tx1"/>
                </a:solidFill>
                <a:latin typeface="+mn-lt"/>
                <a:ea typeface="+mn-ea"/>
                <a:cs typeface="+mn-cs"/>
              </a:defRPr>
            </a:lvl6pPr>
            <a:lvl7pPr marL="3656137" algn="l" defTabSz="1218712" rtl="0" eaLnBrk="1" latinLnBrk="0" hangingPunct="1">
              <a:defRPr sz="2399" kern="1200">
                <a:solidFill>
                  <a:schemeClr val="tx1"/>
                </a:solidFill>
                <a:latin typeface="+mn-lt"/>
                <a:ea typeface="+mn-ea"/>
                <a:cs typeface="+mn-cs"/>
              </a:defRPr>
            </a:lvl7pPr>
            <a:lvl8pPr marL="4265493" algn="l" defTabSz="1218712" rtl="0" eaLnBrk="1" latinLnBrk="0" hangingPunct="1">
              <a:defRPr sz="2399" kern="1200">
                <a:solidFill>
                  <a:schemeClr val="tx1"/>
                </a:solidFill>
                <a:latin typeface="+mn-lt"/>
                <a:ea typeface="+mn-ea"/>
                <a:cs typeface="+mn-cs"/>
              </a:defRPr>
            </a:lvl8pPr>
            <a:lvl9pPr marL="4874849" algn="l" defTabSz="1218712" rtl="0" eaLnBrk="1" latinLnBrk="0" hangingPunct="1">
              <a:defRPr sz="2399" kern="1200">
                <a:solidFill>
                  <a:schemeClr val="tx1"/>
                </a:solidFill>
                <a:latin typeface="+mn-lt"/>
                <a:ea typeface="+mn-ea"/>
                <a:cs typeface="+mn-cs"/>
              </a:defRPr>
            </a:lvl9pPr>
          </a:lstStyle>
          <a:p>
            <a:pPr marL="0" marR="0" lvl="0" indent="0" algn="l" defTabSz="1218712" rtl="0" eaLnBrk="1" fontAlgn="auto" latinLnBrk="0" hangingPunct="1">
              <a:lnSpc>
                <a:spcPct val="100000"/>
              </a:lnSpc>
              <a:spcBef>
                <a:spcPts val="0"/>
              </a:spcBef>
              <a:spcAft>
                <a:spcPts val="0"/>
              </a:spcAft>
              <a:buClrTx/>
              <a:buSzTx/>
              <a:buFontTx/>
              <a:buNone/>
              <a:tabLst/>
              <a:defRPr/>
            </a:pPr>
            <a:fld id="{FC1CF07D-8B3F-4D32-B059-0039CEA46DB1}" type="slidenum">
              <a:rPr kumimoji="0" lang="en-GB" sz="2399" b="0" i="0" u="none" strike="noStrike" kern="1200" cap="none" spc="0" normalizeH="0" baseline="0" noProof="0" smtClean="0">
                <a:ln>
                  <a:noFill/>
                </a:ln>
                <a:solidFill>
                  <a:srgbClr val="006666"/>
                </a:solidFill>
                <a:effectLst/>
                <a:uLnTx/>
                <a:uFillTx/>
                <a:latin typeface="Arial" panose="020B0604020202020204"/>
                <a:ea typeface="+mn-ea"/>
                <a:cs typeface="+mn-cs"/>
              </a:rPr>
              <a:pPr marL="0" marR="0" lvl="0" indent="0" algn="l" defTabSz="1218712" rtl="0" eaLnBrk="1" fontAlgn="auto" latinLnBrk="0" hangingPunct="1">
                <a:lnSpc>
                  <a:spcPct val="100000"/>
                </a:lnSpc>
                <a:spcBef>
                  <a:spcPts val="0"/>
                </a:spcBef>
                <a:spcAft>
                  <a:spcPts val="0"/>
                </a:spcAft>
                <a:buClrTx/>
                <a:buSzTx/>
                <a:buFontTx/>
                <a:buNone/>
                <a:tabLst/>
                <a:defRPr/>
              </a:pPr>
              <a:t>17</a:t>
            </a:fld>
            <a:endParaRPr kumimoji="0" lang="en-GB" sz="2399" b="0" i="0" u="none" strike="noStrike" kern="1200" cap="none" spc="0" normalizeH="0" baseline="0" noProof="0">
              <a:ln>
                <a:noFill/>
              </a:ln>
              <a:solidFill>
                <a:srgbClr val="006666"/>
              </a:solidFill>
              <a:effectLst/>
              <a:uLnTx/>
              <a:uFillTx/>
              <a:latin typeface="Arial" panose="020B0604020202020204"/>
              <a:ea typeface="+mn-ea"/>
              <a:cs typeface="+mn-cs"/>
            </a:endParaRPr>
          </a:p>
        </p:txBody>
      </p:sp>
      <p:sp>
        <p:nvSpPr>
          <p:cNvPr id="9" name="Marcador de texto 3">
            <a:extLst>
              <a:ext uri="{FF2B5EF4-FFF2-40B4-BE49-F238E27FC236}">
                <a16:creationId xmlns:a16="http://schemas.microsoft.com/office/drawing/2014/main" id="{B0BD7E3C-DC6F-53C2-1562-F469387426E2}"/>
              </a:ext>
            </a:extLst>
          </p:cNvPr>
          <p:cNvSpPr txBox="1">
            <a:spLocks/>
          </p:cNvSpPr>
          <p:nvPr/>
        </p:nvSpPr>
        <p:spPr>
          <a:xfrm>
            <a:off x="193729" y="6288514"/>
            <a:ext cx="7978721" cy="457321"/>
          </a:xfrm>
          <a:prstGeom prst="rect">
            <a:avLst/>
          </a:prstGeom>
        </p:spPr>
        <p:txBody>
          <a:bodyPr vert="horz" lIns="0" tIns="0" rIns="0" bIns="0" rtlCol="0">
            <a:noAutofit/>
          </a:bodyPr>
          <a:lstStyle>
            <a:lvl1pPr marL="0" indent="0" algn="l" defTabSz="685594" rtl="0" eaLnBrk="1" latinLnBrk="0" hangingPunct="1">
              <a:lnSpc>
                <a:spcPct val="90000"/>
              </a:lnSpc>
              <a:spcBef>
                <a:spcPts val="750"/>
              </a:spcBef>
              <a:buFont typeface="Arial" panose="020B0604020202020204" pitchFamily="34" charset="0"/>
              <a:buNone/>
              <a:defRPr sz="750" kern="1200">
                <a:solidFill>
                  <a:schemeClr val="tx2"/>
                </a:solidFill>
                <a:latin typeface="+mn-lt"/>
                <a:ea typeface="+mn-ea"/>
                <a:cs typeface="+mn-cs"/>
              </a:defRPr>
            </a:lvl1pPr>
            <a:lvl2pPr marL="342797"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2pPr>
            <a:lvl3pPr marL="685594"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3pPr>
            <a:lvl4pPr marL="1028391"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4pPr>
            <a:lvl5pPr marL="1371189"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5pPr>
            <a:lvl6pPr marL="1885384"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181"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0978"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3776"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b="1" dirty="0">
                <a:solidFill>
                  <a:srgbClr val="000000"/>
                </a:solidFill>
              </a:rPr>
              <a:t>1. </a:t>
            </a:r>
            <a:r>
              <a:rPr lang="en-GB" dirty="0">
                <a:solidFill>
                  <a:srgbClr val="000000"/>
                </a:solidFill>
              </a:rPr>
              <a:t>Burtness B, et al. Lancet. 2019;394:1915–28. </a:t>
            </a:r>
            <a:r>
              <a:rPr lang="en-GB" b="1" dirty="0">
                <a:solidFill>
                  <a:srgbClr val="000000"/>
                </a:solidFill>
              </a:rPr>
              <a:t>2. </a:t>
            </a:r>
            <a:r>
              <a:rPr lang="en-GB" dirty="0" err="1">
                <a:solidFill>
                  <a:srgbClr val="000000"/>
                </a:solidFill>
              </a:rPr>
              <a:t>Vermorken</a:t>
            </a:r>
            <a:r>
              <a:rPr lang="en-GB" dirty="0">
                <a:solidFill>
                  <a:srgbClr val="000000"/>
                </a:solidFill>
              </a:rPr>
              <a:t> JB, et al. N Engl J Med. 2008;359:1116–27. </a:t>
            </a:r>
            <a:r>
              <a:rPr lang="en-GB" b="1" dirty="0">
                <a:solidFill>
                  <a:srgbClr val="000000"/>
                </a:solidFill>
              </a:rPr>
              <a:t>3. </a:t>
            </a:r>
            <a:r>
              <a:rPr lang="en-GB" dirty="0" err="1">
                <a:solidFill>
                  <a:srgbClr val="000000"/>
                </a:solidFill>
              </a:rPr>
              <a:t>Guigay</a:t>
            </a:r>
            <a:r>
              <a:rPr lang="en-GB" dirty="0">
                <a:solidFill>
                  <a:srgbClr val="000000"/>
                </a:solidFill>
              </a:rPr>
              <a:t> J, et al. Lancet Oncol. 2021;22:463–75. </a:t>
            </a:r>
            <a:r>
              <a:rPr lang="en-GB" b="1" dirty="0">
                <a:solidFill>
                  <a:srgbClr val="000000"/>
                </a:solidFill>
              </a:rPr>
              <a:t>4. </a:t>
            </a:r>
            <a:r>
              <a:rPr lang="en-GB" dirty="0">
                <a:solidFill>
                  <a:srgbClr val="000000"/>
                </a:solidFill>
              </a:rPr>
              <a:t>Hitt R, et al. </a:t>
            </a:r>
            <a:r>
              <a:rPr lang="es-ES" dirty="0">
                <a:solidFill>
                  <a:srgbClr val="000000"/>
                </a:solidFill>
              </a:rPr>
              <a:t>Ann Oncol. 2012;23:1016–22. </a:t>
            </a:r>
            <a:r>
              <a:rPr lang="es-ES" b="1" dirty="0">
                <a:solidFill>
                  <a:srgbClr val="000000"/>
                </a:solidFill>
              </a:rPr>
              <a:t>5. </a:t>
            </a:r>
            <a:r>
              <a:rPr lang="es-ES" dirty="0">
                <a:solidFill>
                  <a:srgbClr val="000000"/>
                </a:solidFill>
              </a:rPr>
              <a:t>Rubió-Casadevall J, et al. </a:t>
            </a:r>
            <a:r>
              <a:rPr lang="en-GB" dirty="0">
                <a:solidFill>
                  <a:srgbClr val="000000"/>
                </a:solidFill>
              </a:rPr>
              <a:t>Front Oncol. 2023;13:1226939.</a:t>
            </a:r>
            <a:r>
              <a:rPr lang="en-GB" b="1" dirty="0">
                <a:solidFill>
                  <a:srgbClr val="000000"/>
                </a:solidFill>
              </a:rPr>
              <a:t> 6. </a:t>
            </a:r>
            <a:r>
              <a:rPr lang="en-GB" dirty="0">
                <a:solidFill>
                  <a:srgbClr val="000000"/>
                </a:solidFill>
              </a:rPr>
              <a:t>Black CM, et al. Front Oncol. 2023;13</a:t>
            </a:r>
            <a:r>
              <a:rPr lang="en-GB" dirty="0">
                <a:solidFill>
                  <a:schemeClr val="tx1"/>
                </a:solidFill>
              </a:rPr>
              <a:t>. CPS: combined positive score; ECOG/PS: Eastern Cooperative Oncology Group/Performance Status; ERBITAX: Paclitaxel plus Cetuximab regimen; EXTREME: Platinum plus 5-Fluorouracil plus Cetuximab regimen; 5-FU: 5-Fluorouracil; </a:t>
            </a:r>
            <a:r>
              <a:rPr lang="en-GB" dirty="0" err="1">
                <a:solidFill>
                  <a:schemeClr val="tx1"/>
                </a:solidFill>
              </a:rPr>
              <a:t>GoR</a:t>
            </a:r>
            <a:r>
              <a:rPr lang="en-GB" dirty="0">
                <a:solidFill>
                  <a:schemeClr val="tx1"/>
                </a:solidFill>
              </a:rPr>
              <a:t>: Grade of Recommendation; LE: Level of Evidence; R/M: Patients with recurrent disease following primary treatment or newly-diagnosed metastatic disease; PD-L1: Programmed death-ligand 1 protein; TPEX: Docetaxel plus Cisplatin plus Cetuximab regimen.  </a:t>
            </a:r>
          </a:p>
        </p:txBody>
      </p:sp>
      <p:graphicFrame>
        <p:nvGraphicFramePr>
          <p:cNvPr id="3" name="Tabla 2">
            <a:extLst>
              <a:ext uri="{FF2B5EF4-FFF2-40B4-BE49-F238E27FC236}">
                <a16:creationId xmlns:a16="http://schemas.microsoft.com/office/drawing/2014/main" id="{FAB9F4C8-C81E-98C4-B9B3-AAD75BA2E97C}"/>
              </a:ext>
            </a:extLst>
          </p:cNvPr>
          <p:cNvGraphicFramePr>
            <a:graphicFrameLocks noGrp="1"/>
          </p:cNvGraphicFramePr>
          <p:nvPr>
            <p:extLst>
              <p:ext uri="{D42A27DB-BD31-4B8C-83A1-F6EECF244321}">
                <p14:modId xmlns:p14="http://schemas.microsoft.com/office/powerpoint/2010/main" val="1341568162"/>
              </p:ext>
            </p:extLst>
          </p:nvPr>
        </p:nvGraphicFramePr>
        <p:xfrm>
          <a:off x="193729" y="1068283"/>
          <a:ext cx="11804541" cy="5118776"/>
        </p:xfrm>
        <a:graphic>
          <a:graphicData uri="http://schemas.openxmlformats.org/drawingml/2006/table">
            <a:tbl>
              <a:tblPr firstRow="1" firstCol="1" bandRow="1">
                <a:effectLst/>
              </a:tblPr>
              <a:tblGrid>
                <a:gridCol w="267929">
                  <a:extLst>
                    <a:ext uri="{9D8B030D-6E8A-4147-A177-3AD203B41FA5}">
                      <a16:colId xmlns:a16="http://schemas.microsoft.com/office/drawing/2014/main" val="2414629822"/>
                    </a:ext>
                  </a:extLst>
                </a:gridCol>
                <a:gridCol w="372770">
                  <a:extLst>
                    <a:ext uri="{9D8B030D-6E8A-4147-A177-3AD203B41FA5}">
                      <a16:colId xmlns:a16="http://schemas.microsoft.com/office/drawing/2014/main" val="1666958965"/>
                    </a:ext>
                  </a:extLst>
                </a:gridCol>
                <a:gridCol w="10525667">
                  <a:extLst>
                    <a:ext uri="{9D8B030D-6E8A-4147-A177-3AD203B41FA5}">
                      <a16:colId xmlns:a16="http://schemas.microsoft.com/office/drawing/2014/main" val="2956083237"/>
                    </a:ext>
                  </a:extLst>
                </a:gridCol>
                <a:gridCol w="638175">
                  <a:extLst>
                    <a:ext uri="{9D8B030D-6E8A-4147-A177-3AD203B41FA5}">
                      <a16:colId xmlns:a16="http://schemas.microsoft.com/office/drawing/2014/main" val="3454688849"/>
                    </a:ext>
                  </a:extLst>
                </a:gridCol>
              </a:tblGrid>
              <a:tr h="272225">
                <a:tc gridSpan="4">
                  <a:txBody>
                    <a:bodyPr/>
                    <a:lstStyle/>
                    <a:p>
                      <a:pPr marL="0" marR="0" lvl="0" indent="0" algn="ctr" defTabSz="914400" rtl="0" eaLnBrk="1" fontAlgn="auto" latinLnBrk="0" hangingPunct="1">
                        <a:lnSpc>
                          <a:spcPct val="107000"/>
                        </a:lnSpc>
                        <a:spcBef>
                          <a:spcPts val="0"/>
                        </a:spcBef>
                        <a:spcAft>
                          <a:spcPts val="300"/>
                        </a:spcAft>
                        <a:buClrTx/>
                        <a:buSzTx/>
                        <a:buFontTx/>
                        <a:buNone/>
                        <a:tabLst/>
                        <a:defRPr/>
                      </a:pPr>
                      <a:r>
                        <a:rPr lang="es-ES" sz="1600" b="1" i="0" u="none" strike="noStrike" kern="100" cap="none" spc="0" normalizeH="0" baseline="0" dirty="0">
                          <a:solidFill>
                            <a:schemeClr val="bg1">
                              <a:lumMod val="100000"/>
                            </a:schemeClr>
                          </a:solidFill>
                          <a:effectLst/>
                          <a:latin typeface="Arial" panose="020B0604020202020204" pitchFamily="34" charset="0"/>
                          <a:ea typeface="+mn-ea"/>
                          <a:cs typeface="+mn-cs"/>
                          <a:sym typeface=""/>
                        </a:rPr>
                        <a:t>1L </a:t>
                      </a:r>
                      <a:r>
                        <a:rPr lang="es-ES" sz="1600" b="1" i="0" u="none" strike="noStrike" kern="100" cap="none" spc="0" normalizeH="0" baseline="0" dirty="0" err="1">
                          <a:solidFill>
                            <a:schemeClr val="bg1">
                              <a:lumMod val="100000"/>
                            </a:schemeClr>
                          </a:solidFill>
                          <a:effectLst/>
                          <a:latin typeface="Arial" panose="020B0604020202020204" pitchFamily="34" charset="0"/>
                          <a:ea typeface="+mn-ea"/>
                          <a:cs typeface="+mn-cs"/>
                          <a:sym typeface=""/>
                        </a:rPr>
                        <a:t>treatment</a:t>
                      </a:r>
                      <a:r>
                        <a:rPr lang="es-ES" sz="1600" b="1" i="0" u="none" strike="noStrike" kern="100" cap="none" spc="0" normalizeH="0" baseline="0" dirty="0">
                          <a:solidFill>
                            <a:schemeClr val="bg1">
                              <a:lumMod val="100000"/>
                            </a:schemeClr>
                          </a:solidFill>
                          <a:effectLst/>
                          <a:latin typeface="Arial" panose="020B0604020202020204" pitchFamily="34" charset="0"/>
                          <a:ea typeface="+mn-ea"/>
                          <a:cs typeface="+mn-cs"/>
                          <a:sym typeface=""/>
                        </a:rPr>
                        <a:t> </a:t>
                      </a:r>
                      <a:r>
                        <a:rPr lang="es-ES" sz="1600" b="1" i="0" u="none" strike="noStrike" kern="100" cap="none" spc="0" normalizeH="0" baseline="0" dirty="0" err="1">
                          <a:solidFill>
                            <a:schemeClr val="bg1">
                              <a:lumMod val="100000"/>
                            </a:schemeClr>
                          </a:solidFill>
                          <a:effectLst/>
                          <a:latin typeface="Arial" panose="020B0604020202020204" pitchFamily="34" charset="0"/>
                          <a:ea typeface="+mn-ea"/>
                          <a:cs typeface="+mn-cs"/>
                          <a:sym typeface=""/>
                        </a:rPr>
                        <a:t>for</a:t>
                      </a:r>
                      <a:r>
                        <a:rPr lang="es-ES" sz="1600" b="1" i="0" u="none" strike="noStrike" kern="100" cap="none" spc="0" normalizeH="0" baseline="0" dirty="0">
                          <a:solidFill>
                            <a:schemeClr val="bg1">
                              <a:lumMod val="100000"/>
                            </a:schemeClr>
                          </a:solidFill>
                          <a:effectLst/>
                          <a:latin typeface="Arial" panose="020B0604020202020204" pitchFamily="34" charset="0"/>
                          <a:ea typeface="+mn-ea"/>
                          <a:cs typeface="+mn-cs"/>
                          <a:sym typeface=""/>
                        </a:rPr>
                        <a:t> </a:t>
                      </a:r>
                      <a:r>
                        <a:rPr lang="es-ES" sz="1600" b="1" i="0" u="none" strike="noStrike" kern="100" cap="none" spc="0" normalizeH="0" baseline="0" dirty="0" err="1">
                          <a:solidFill>
                            <a:schemeClr val="bg1">
                              <a:lumMod val="100000"/>
                            </a:schemeClr>
                          </a:solidFill>
                          <a:effectLst/>
                          <a:latin typeface="Arial" panose="020B0604020202020204" pitchFamily="34" charset="0"/>
                          <a:ea typeface="+mn-ea"/>
                          <a:cs typeface="+mn-cs"/>
                          <a:sym typeface=""/>
                        </a:rPr>
                        <a:t>recurrent</a:t>
                      </a:r>
                      <a:r>
                        <a:rPr lang="es-ES" sz="1600" b="1" i="0" u="none" strike="noStrike" kern="100" cap="none" spc="0" normalizeH="0" baseline="0" dirty="0">
                          <a:solidFill>
                            <a:schemeClr val="bg1">
                              <a:lumMod val="100000"/>
                            </a:schemeClr>
                          </a:solidFill>
                          <a:effectLst/>
                          <a:latin typeface="Arial" panose="020B0604020202020204" pitchFamily="34" charset="0"/>
                          <a:ea typeface="+mn-ea"/>
                          <a:cs typeface="+mn-cs"/>
                          <a:sym typeface=""/>
                        </a:rPr>
                        <a:t> </a:t>
                      </a:r>
                      <a:r>
                        <a:rPr lang="es-ES" sz="1600" b="1" i="0" u="none" strike="noStrike" kern="100" cap="none" spc="0" normalizeH="0" baseline="0" dirty="0" err="1">
                          <a:solidFill>
                            <a:schemeClr val="bg1">
                              <a:lumMod val="100000"/>
                            </a:schemeClr>
                          </a:solidFill>
                          <a:effectLst/>
                          <a:latin typeface="Arial" panose="020B0604020202020204" pitchFamily="34" charset="0"/>
                          <a:ea typeface="+mn-ea"/>
                          <a:cs typeface="+mn-cs"/>
                          <a:sym typeface=""/>
                        </a:rPr>
                        <a:t>or</a:t>
                      </a:r>
                      <a:r>
                        <a:rPr lang="es-ES" sz="1600" b="1" i="0" u="none" strike="noStrike" kern="100" cap="none" spc="0" normalizeH="0" baseline="0" dirty="0">
                          <a:solidFill>
                            <a:schemeClr val="bg1">
                              <a:lumMod val="100000"/>
                            </a:schemeClr>
                          </a:solidFill>
                          <a:effectLst/>
                          <a:latin typeface="Arial" panose="020B0604020202020204" pitchFamily="34" charset="0"/>
                          <a:ea typeface="+mn-ea"/>
                          <a:cs typeface="+mn-cs"/>
                          <a:sym typeface=""/>
                        </a:rPr>
                        <a:t> </a:t>
                      </a:r>
                      <a:r>
                        <a:rPr lang="es-ES" sz="1600" b="1" i="0" u="none" strike="noStrike" kern="100" cap="none" spc="0" normalizeH="0" baseline="0" dirty="0" err="1">
                          <a:solidFill>
                            <a:schemeClr val="bg1">
                              <a:lumMod val="100000"/>
                            </a:schemeClr>
                          </a:solidFill>
                          <a:effectLst/>
                          <a:latin typeface="Arial" panose="020B0604020202020204" pitchFamily="34" charset="0"/>
                          <a:ea typeface="+mn-ea"/>
                          <a:cs typeface="+mn-cs"/>
                          <a:sym typeface=""/>
                        </a:rPr>
                        <a:t>metastatic</a:t>
                      </a:r>
                      <a:r>
                        <a:rPr lang="es-ES" sz="1600" b="1" i="0" u="none" strike="noStrike" kern="100" cap="none" spc="0" normalizeH="0" baseline="0" dirty="0">
                          <a:solidFill>
                            <a:schemeClr val="bg1">
                              <a:lumMod val="100000"/>
                            </a:schemeClr>
                          </a:solidFill>
                          <a:effectLst/>
                          <a:latin typeface="Arial" panose="020B0604020202020204" pitchFamily="34" charset="0"/>
                          <a:ea typeface="+mn-ea"/>
                          <a:cs typeface="+mn-cs"/>
                          <a:sym typeface=""/>
                        </a:rPr>
                        <a:t> </a:t>
                      </a:r>
                      <a:r>
                        <a:rPr lang="es-ES" sz="1600" b="1" i="0" u="none" strike="noStrike" kern="100" cap="none" spc="0" normalizeH="0" baseline="0" dirty="0" err="1">
                          <a:solidFill>
                            <a:schemeClr val="bg1">
                              <a:lumMod val="100000"/>
                            </a:schemeClr>
                          </a:solidFill>
                          <a:effectLst/>
                          <a:latin typeface="Arial" panose="020B0604020202020204" pitchFamily="34" charset="0"/>
                          <a:ea typeface="+mn-ea"/>
                          <a:cs typeface="+mn-cs"/>
                          <a:sym typeface=""/>
                        </a:rPr>
                        <a:t>disease</a:t>
                      </a:r>
                      <a:endParaRPr lang="en-GB" sz="1600" b="1" i="0" u="none" strike="noStrike" kern="100" cap="none" spc="0" normalizeH="0" baseline="0" dirty="0">
                        <a:solidFill>
                          <a:schemeClr val="bg1">
                            <a:lumMod val="100000"/>
                          </a:schemeClr>
                        </a:solidFill>
                        <a:effectLst/>
                        <a:latin typeface="Arial" panose="020B0604020202020204" pitchFamily="34" charset="0"/>
                        <a:ea typeface="+mn-ea"/>
                        <a:cs typeface="+mn-cs"/>
                        <a:sym typeface=""/>
                      </a:endParaRP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666"/>
                    </a:solidFill>
                  </a:tcPr>
                </a:tc>
                <a:tc hMerge="1">
                  <a:txBody>
                    <a:bodyPr/>
                    <a:lstStyle/>
                    <a:p>
                      <a:pPr marL="0" marR="0" lvl="0" indent="0" algn="l" defTabSz="914400" rtl="0" eaLnBrk="1" fontAlgn="auto" hangingPunct="1">
                        <a:lnSpc>
                          <a:spcPct val="107000"/>
                        </a:lnSpc>
                        <a:spcBef>
                          <a:spcPts val="0"/>
                        </a:spcBef>
                        <a:spcAft>
                          <a:spcPts val="300"/>
                        </a:spcAft>
                        <a:buFontTx/>
                        <a:buNone/>
                      </a:pPr>
                      <a:endParaRPr lang="en-GB" sz="1800" b="1" i="0" u="none" strike="noStrike" kern="100" cap="none" spc="0" normalizeH="0" baseline="0">
                        <a:solidFill>
                          <a:schemeClr val="bg1">
                            <a:lumMod val="100000"/>
                          </a:schemeClr>
                        </a:solidFill>
                        <a:effectLst/>
                        <a:latin typeface="Arial" panose="020B0604020202020204" pitchFamily="34" charset="0"/>
                        <a:ea typeface="+mn-ea"/>
                        <a:cs typeface="+mn-cs"/>
                        <a:sym typeface=""/>
                      </a:endParaRPr>
                    </a:p>
                  </a:txBody>
                  <a:tcPr marL="68580" marR="68580" marT="0" marB="0" anchor="ctr">
                    <a:lnL w="12700" cap="flat" cmpd="sng" algn="ctr">
                      <a:no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666"/>
                    </a:solidFill>
                  </a:tcPr>
                </a:tc>
                <a:tc hMerge="1">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endParaRPr/>
                    </a:p>
                  </a:txBody>
                  <a:tcPr marL="68580" marR="68580" marT="0" marB="0" anchor="ctr">
                    <a:lnL w="12700" cap="flat" cmpd="sng" algn="ctr">
                      <a:no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666"/>
                    </a:solidFill>
                  </a:tcPr>
                </a:tc>
                <a:tc hMerge="1">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auto" latinLnBrk="0" hangingPunct="1">
                        <a:lnSpc>
                          <a:spcPct val="107000"/>
                        </a:lnSpc>
                        <a:spcBef>
                          <a:spcPts val="0"/>
                        </a:spcBef>
                        <a:spcAft>
                          <a:spcPts val="300"/>
                        </a:spcAft>
                        <a:buClrTx/>
                        <a:buSzTx/>
                        <a:buFontTx/>
                        <a:buNone/>
                        <a:tabLst/>
                        <a:defRPr/>
                      </a:pPr>
                      <a:endParaRPr lang="en-GB" sz="1400" b="1" i="0" u="none" strike="noStrike" kern="100" cap="none" spc="0" normalizeH="0" baseline="0">
                        <a:solidFill>
                          <a:schemeClr val="bg1">
                            <a:lumMod val="100000"/>
                          </a:schemeClr>
                        </a:solidFill>
                        <a:effectLst/>
                        <a:latin typeface="Arial" panose="020B0604020202020204" pitchFamily="34" charset="0"/>
                        <a:ea typeface="+mn-ea"/>
                        <a:cs typeface="+mn-cs"/>
                        <a:sym typeface=""/>
                      </a:endParaRPr>
                    </a:p>
                  </a:txBody>
                  <a:tcPr marL="68580" marR="68580" marT="0" marB="0" anchor="ctr">
                    <a:lnL>
                      <a:noFill/>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666"/>
                    </a:solidFill>
                  </a:tcPr>
                </a:tc>
                <a:extLst>
                  <a:ext uri="{0D108BD9-81ED-4DB2-BD59-A6C34878D82A}">
                    <a16:rowId xmlns:a16="http://schemas.microsoft.com/office/drawing/2014/main" val="1511312226"/>
                  </a:ext>
                </a:extLst>
              </a:tr>
              <a:tr h="272225">
                <a:tc gridSpan="4">
                  <a:txBody>
                    <a:bodyPr/>
                    <a:lstStyle/>
                    <a:p>
                      <a:pPr marL="0" marR="0" lvl="0" indent="0" algn="r" defTabSz="914400" rtl="0" eaLnBrk="1" fontAlgn="auto" hangingPunct="1">
                        <a:lnSpc>
                          <a:spcPct val="107000"/>
                        </a:lnSpc>
                        <a:spcBef>
                          <a:spcPts val="0"/>
                        </a:spcBef>
                        <a:spcAft>
                          <a:spcPts val="300"/>
                        </a:spcAft>
                        <a:buFontTx/>
                        <a:buNone/>
                      </a:pPr>
                      <a:r>
                        <a:rPr lang="es-ES" sz="1400" b="1" i="0" u="none" strike="noStrike" kern="100" cap="none" spc="0" normalizeH="0" baseline="0">
                          <a:solidFill>
                            <a:schemeClr val="bg1"/>
                          </a:solidFill>
                          <a:effectLst/>
                          <a:latin typeface="Arial" panose="020B0604020202020204" pitchFamily="34" charset="0"/>
                          <a:ea typeface="+mn-ea"/>
                          <a:cs typeface="+mn-cs"/>
                          <a:sym typeface=""/>
                        </a:rPr>
                        <a:t>                                                                  Platinum-naive o -sensitive disease                                                         </a:t>
                      </a:r>
                      <a:r>
                        <a:rPr lang="en-US" sz="1200" b="1" i="0" u="none" strike="noStrike" kern="100" cap="none" spc="0" normalizeH="0" baseline="0">
                          <a:solidFill>
                            <a:schemeClr val="bg1">
                              <a:lumMod val="100000"/>
                            </a:schemeClr>
                          </a:solidFill>
                          <a:effectLst/>
                          <a:latin typeface="Arial" panose="020B0604020202020204" pitchFamily="34" charset="0"/>
                          <a:ea typeface="+mn-ea"/>
                          <a:cs typeface="+mn-cs"/>
                          <a:sym typeface=""/>
                        </a:rPr>
                        <a:t>LE, GoR </a:t>
                      </a:r>
                      <a:endParaRPr lang="en-GB" sz="1400" b="1" i="0" u="none" strike="noStrike" kern="100" cap="none" spc="0" normalizeH="0" baseline="0" dirty="0">
                        <a:solidFill>
                          <a:schemeClr val="bg1"/>
                        </a:solidFill>
                        <a:effectLst/>
                        <a:latin typeface="Arial" panose="020B0604020202020204" pitchFamily="34" charset="0"/>
                        <a:ea typeface="+mn-ea"/>
                        <a:cs typeface="+mn-cs"/>
                        <a:sym typeface=""/>
                      </a:endParaRP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marL="0" marR="0" lvl="0" indent="0" algn="l" defTabSz="914400" rtl="0" eaLnBrk="1" fontAlgn="auto" hangingPunct="1">
                        <a:lnSpc>
                          <a:spcPct val="107000"/>
                        </a:lnSpc>
                        <a:spcBef>
                          <a:spcPts val="0"/>
                        </a:spcBef>
                        <a:spcAft>
                          <a:spcPts val="300"/>
                        </a:spcAft>
                        <a:buFontTx/>
                        <a:buNone/>
                      </a:pPr>
                      <a:endParaRPr lang="en-GB" sz="1600" b="1" i="0" u="none" strike="noStrike" kern="100" cap="none" spc="0" normalizeH="0" baseline="0" dirty="0">
                        <a:solidFill>
                          <a:schemeClr val="bg1"/>
                        </a:solidFill>
                        <a:effectLst/>
                        <a:latin typeface="Arial" panose="020B0604020202020204" pitchFamily="34" charset="0"/>
                        <a:ea typeface="+mn-ea"/>
                        <a:cs typeface="+mn-cs"/>
                        <a:sym typeface=""/>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marL="0" marR="0" lvl="0" indent="0" algn="ctr" defTabSz="914400" rtl="0" eaLnBrk="1" fontAlgn="auto" hangingPunct="1">
                        <a:lnSpc>
                          <a:spcPct val="107000"/>
                        </a:lnSpc>
                        <a:spcBef>
                          <a:spcPts val="0"/>
                        </a:spcBef>
                        <a:spcAft>
                          <a:spcPts val="300"/>
                        </a:spcAft>
                        <a:buFontTx/>
                        <a:buNone/>
                      </a:pPr>
                      <a:endParaRPr lang="en-GB" sz="1800" b="1" i="0" u="none" strike="noStrike" kern="100" cap="none" spc="0" normalizeH="0" baseline="0">
                        <a:solidFill>
                          <a:schemeClr val="bg1"/>
                        </a:solidFill>
                        <a:effectLst/>
                        <a:latin typeface="Arial" panose="020B0604020202020204" pitchFamily="34" charset="0"/>
                        <a:ea typeface="+mn-ea"/>
                        <a:cs typeface="+mn-cs"/>
                        <a:sym typeface=""/>
                      </a:endParaRPr>
                    </a:p>
                  </a:txBody>
                  <a:tcPr marL="68580" marR="68580" marT="0" marB="0" anchor="ctr">
                    <a:lnL w="635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410388796"/>
                  </a:ext>
                </a:extLst>
              </a:tr>
              <a:tr h="272225">
                <a:tc rowSpan="13">
                  <a:txBody>
                    <a:bodyPr/>
                    <a:lstStyle/>
                    <a:p>
                      <a:pPr algn="ctr">
                        <a:spcAft>
                          <a:spcPts val="300"/>
                        </a:spcAft>
                      </a:pPr>
                      <a:r>
                        <a:rPr lang="en-GB" sz="1400" b="1">
                          <a:solidFill>
                            <a:schemeClr val="bg1"/>
                          </a:solidFill>
                        </a:rPr>
                        <a:t>ECOG/PS</a:t>
                      </a:r>
                      <a:endParaRPr lang="en-GB" sz="1400" b="1" kern="1200" dirty="0">
                        <a:solidFill>
                          <a:schemeClr val="bg1"/>
                        </a:solidFill>
                        <a:effectLst/>
                        <a:latin typeface="+mn-lt"/>
                        <a:ea typeface="+mn-ea"/>
                        <a:cs typeface="+mn-cs"/>
                      </a:endParaRPr>
                    </a:p>
                  </a:txBody>
                  <a:tcPr marL="68580" marR="68580" marT="0" marB="0" vert="vert270" anchor="ctr">
                    <a:lnL w="6350" cap="flat" cmpd="sng" algn="ctr">
                      <a:solidFill>
                        <a:schemeClr val="tx1">
                          <a:lumMod val="50000"/>
                          <a:lumOff val="50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rowSpan="9">
                  <a:txBody>
                    <a:bodyPr/>
                    <a:lstStyle/>
                    <a:p>
                      <a:pPr algn="ctr">
                        <a:spcAft>
                          <a:spcPts val="300"/>
                        </a:spcAft>
                      </a:pPr>
                      <a:r>
                        <a:rPr lang="en-GB" sz="1400" b="1" kern="1200">
                          <a:solidFill>
                            <a:schemeClr val="bg1"/>
                          </a:solidFill>
                          <a:effectLst/>
                          <a:latin typeface="+mn-lt"/>
                          <a:ea typeface="+mn-ea"/>
                          <a:cs typeface="+mn-cs"/>
                        </a:rPr>
                        <a:t>≤1</a:t>
                      </a:r>
                      <a:endParaRPr lang="en-GB" sz="1400" b="1" kern="1200" dirty="0">
                        <a:solidFill>
                          <a:schemeClr val="bg1"/>
                        </a:solidFill>
                        <a:effectLst/>
                        <a:latin typeface="+mn-lt"/>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spcAft>
                          <a:spcPts val="300"/>
                        </a:spcAft>
                      </a:pPr>
                      <a:r>
                        <a:rPr lang="en-GB" sz="1400" b="1">
                          <a:solidFill>
                            <a:schemeClr val="bg1"/>
                          </a:solidFill>
                        </a:rPr>
                        <a:t>PD-L1 expression (CPS) ≥ 20</a:t>
                      </a:r>
                      <a:r>
                        <a:rPr lang="en-GB" sz="1400" b="1" baseline="30000">
                          <a:solidFill>
                            <a:schemeClr val="bg1"/>
                          </a:solidFill>
                        </a:rPr>
                        <a:t>1</a:t>
                      </a:r>
                      <a:endParaRPr lang="en-GB" sz="1400" b="1" kern="1200" baseline="30000" dirty="0">
                        <a:solidFill>
                          <a:schemeClr val="bg1"/>
                        </a:solidFill>
                        <a:effectLst/>
                        <a:latin typeface="+mn-lt"/>
                        <a:ea typeface="+mn-ea"/>
                        <a:cs typeface="+mn-cs"/>
                      </a:endParaRPr>
                    </a:p>
                  </a:txBody>
                  <a:tcPr marL="68580" marR="68580" marT="0" marB="0" anchor="ctr">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auto" hangingPunct="1">
                        <a:lnSpc>
                          <a:spcPct val="107000"/>
                        </a:lnSpc>
                        <a:spcBef>
                          <a:spcPts val="0"/>
                        </a:spcBef>
                        <a:spcAft>
                          <a:spcPts val="300"/>
                        </a:spcAft>
                        <a:buFontTx/>
                        <a:buNone/>
                      </a:pPr>
                      <a:endParaRPr lang="es-ES" sz="1600" b="0" i="0" u="none" strike="noStrike" kern="100" cap="none" spc="0" normalizeH="0" baseline="0">
                        <a:solidFill>
                          <a:schemeClr val="bg1"/>
                        </a:solidFill>
                        <a:effectLst/>
                        <a:latin typeface="Arial" panose="020B0604020202020204" pitchFamily="34" charset="0"/>
                        <a:ea typeface="+mn-ea"/>
                        <a:cs typeface="+mn-cs"/>
                        <a:sym typeface=""/>
                      </a:endParaRPr>
                    </a:p>
                  </a:txBody>
                  <a:tcPr marL="68580" marR="68580" marT="0" marB="0" anchor="ctr">
                    <a:lnL w="635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3899429966"/>
                  </a:ext>
                </a:extLst>
              </a:tr>
              <a:tr h="401042">
                <a:tc vMerge="1">
                  <a:txBody>
                    <a:bodyPr/>
                    <a:lstStyle/>
                    <a:p>
                      <a:pPr marL="285750" marR="0" lvl="0" indent="-285750" algn="l" defTabSz="914400" rtl="0" eaLnBrk="1" fontAlgn="auto" latinLnBrk="0" hangingPunct="1">
                        <a:lnSpc>
                          <a:spcPct val="107000"/>
                        </a:lnSpc>
                        <a:spcBef>
                          <a:spcPts val="0"/>
                        </a:spcBef>
                        <a:spcAft>
                          <a:spcPts val="300"/>
                        </a:spcAft>
                        <a:buClrTx/>
                        <a:buSzTx/>
                        <a:buFont typeface="Wingdings" panose="05000000000000000000" pitchFamily="2" charset="2"/>
                        <a:buChar char="§"/>
                        <a:tabLst/>
                        <a:defRPr/>
                      </a:pPr>
                      <a:endParaRPr lang="en-GB" sz="1600" kern="1200" dirty="0">
                        <a:solidFill>
                          <a:schemeClr val="tx1"/>
                        </a:solidFill>
                        <a:effectLst/>
                        <a:latin typeface="+mn-lt"/>
                        <a:ea typeface="+mn-ea"/>
                        <a:cs typeface="+mn-cs"/>
                      </a:endParaRPr>
                    </a:p>
                  </a:txBody>
                  <a:tcPr marL="68580" marR="68580" marT="0" marB="0" anchor="ctr">
                    <a:lnL w="12700" cap="flat" cmpd="sng" algn="ctr">
                      <a:solidFill>
                        <a:schemeClr val="accent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accent5"/>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285750" marR="0" lvl="0" indent="-285750" algn="l" defTabSz="914400" rtl="0" eaLnBrk="1" fontAlgn="auto" latinLnBrk="0" hangingPunct="1">
                        <a:lnSpc>
                          <a:spcPct val="107000"/>
                        </a:lnSpc>
                        <a:spcBef>
                          <a:spcPts val="0"/>
                        </a:spcBef>
                        <a:spcAft>
                          <a:spcPts val="300"/>
                        </a:spcAft>
                        <a:buClrTx/>
                        <a:buSzTx/>
                        <a:buFont typeface="Wingdings" panose="05000000000000000000" pitchFamily="2" charset="2"/>
                        <a:buChar char="§"/>
                        <a:tabLst/>
                        <a:defRPr/>
                      </a:pPr>
                      <a:endParaRPr lang="en-GB" sz="1600" kern="1200" dirty="0">
                        <a:solidFill>
                          <a:schemeClr val="tx1"/>
                        </a:solidFill>
                        <a:effectLst/>
                        <a:latin typeface="+mn-lt"/>
                        <a:ea typeface="+mn-ea"/>
                        <a:cs typeface="+mn-cs"/>
                      </a:endParaRPr>
                    </a:p>
                  </a:txBody>
                  <a:tcPr marL="68580" marR="6858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00025" marR="0" lvl="0" indent="-200025" algn="l" defTabSz="914400" rtl="0" eaLnBrk="1" fontAlgn="auto" latinLnBrk="0" hangingPunct="1">
                        <a:lnSpc>
                          <a:spcPct val="107000"/>
                        </a:lnSpc>
                        <a:spcBef>
                          <a:spcPts val="0"/>
                        </a:spcBef>
                        <a:spcAft>
                          <a:spcPts val="300"/>
                        </a:spcAft>
                        <a:buClr>
                          <a:srgbClr val="3C3C3C"/>
                        </a:buClr>
                        <a:buSzTx/>
                        <a:buFont typeface="Wingdings" panose="05000000000000000000" pitchFamily="2" charset="2"/>
                        <a:buChar char="§"/>
                        <a:tabLst/>
                        <a:defRPr/>
                      </a:pPr>
                      <a:r>
                        <a:rPr lang="en-GB" sz="1400" dirty="0">
                          <a:solidFill>
                            <a:schemeClr val="accent5"/>
                          </a:solidFill>
                        </a:rPr>
                        <a:t>Pembrolizumab</a:t>
                      </a:r>
                      <a:r>
                        <a:rPr lang="en-GB" sz="1400" dirty="0"/>
                        <a:t> is the </a:t>
                      </a:r>
                      <a:r>
                        <a:rPr lang="en-GB" sz="1200" dirty="0"/>
                        <a:t>PREFERRED OPTION</a:t>
                      </a:r>
                      <a:r>
                        <a:rPr lang="en-GB" sz="1400" dirty="0"/>
                        <a:t>, particularly if low symptom load or low/slow disease burden/kinetics</a:t>
                      </a:r>
                      <a:endParaRPr lang="en-GB" sz="1400" kern="1200" dirty="0">
                        <a:solidFill>
                          <a:schemeClr val="tx1"/>
                        </a:solidFill>
                        <a:effectLst/>
                        <a:latin typeface="+mn-lt"/>
                        <a:ea typeface="+mn-ea"/>
                        <a:cs typeface="+mn-cs"/>
                      </a:endParaRPr>
                    </a:p>
                  </a:txBody>
                  <a:tcPr marL="68580" marR="68580" marT="0" marB="0" anchor="ctr">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r>
                        <a:rPr lang="es-ES" sz="1600" b="0" i="0" u="none" strike="noStrike" kern="100" cap="none" spc="0" normalizeH="0" baseline="0">
                          <a:solidFill>
                            <a:schemeClr val="tx1"/>
                          </a:solidFill>
                          <a:effectLst/>
                          <a:latin typeface="Arial" panose="020B0604020202020204" pitchFamily="34" charset="0"/>
                          <a:ea typeface="+mn-ea"/>
                          <a:cs typeface="+mn-cs"/>
                          <a:sym typeface=""/>
                        </a:rPr>
                        <a:t>I, A</a:t>
                      </a:r>
                      <a:endParaRPr lang="en-GB" sz="16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635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652704"/>
                  </a:ext>
                </a:extLst>
              </a:tr>
              <a:tr h="502857">
                <a:tc vMerge="1">
                  <a:txBody>
                    <a:bodyPr/>
                    <a:lstStyle/>
                    <a:p>
                      <a:pPr marL="285750" marR="0" lvl="0" indent="-285750" algn="l" defTabSz="914400" rtl="0" eaLnBrk="1" fontAlgn="auto" latinLnBrk="0" hangingPunct="1">
                        <a:lnSpc>
                          <a:spcPct val="107000"/>
                        </a:lnSpc>
                        <a:spcBef>
                          <a:spcPts val="0"/>
                        </a:spcBef>
                        <a:spcAft>
                          <a:spcPts val="300"/>
                        </a:spcAft>
                        <a:buClrTx/>
                        <a:buSzTx/>
                        <a:buFont typeface="Wingdings" panose="05000000000000000000" pitchFamily="2" charset="2"/>
                        <a:buChar char="§"/>
                        <a:tabLst/>
                        <a:defRPr/>
                      </a:pPr>
                      <a:endParaRPr lang="en-GB" sz="1600" kern="1200" dirty="0">
                        <a:solidFill>
                          <a:schemeClr val="tx1"/>
                        </a:solidFill>
                        <a:effectLst/>
                        <a:latin typeface="+mn-lt"/>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285750" marR="0" lvl="0" indent="-285750" algn="l" defTabSz="914400" rtl="0" eaLnBrk="1" fontAlgn="auto" latinLnBrk="0" hangingPunct="1">
                        <a:lnSpc>
                          <a:spcPct val="107000"/>
                        </a:lnSpc>
                        <a:spcBef>
                          <a:spcPts val="0"/>
                        </a:spcBef>
                        <a:spcAft>
                          <a:spcPts val="300"/>
                        </a:spcAft>
                        <a:buClrTx/>
                        <a:buSzTx/>
                        <a:buFont typeface="Wingdings" panose="05000000000000000000" pitchFamily="2" charset="2"/>
                        <a:buChar char="§"/>
                        <a:tabLst/>
                        <a:defRPr/>
                      </a:pPr>
                      <a:endParaRPr lang="en-GB" sz="1600" kern="1200" dirty="0">
                        <a:solidFill>
                          <a:schemeClr val="tx1"/>
                        </a:solidFill>
                        <a:effectLst/>
                        <a:latin typeface="+mn-lt"/>
                        <a:ea typeface="+mn-ea"/>
                        <a:cs typeface="+mn-cs"/>
                      </a:endParaRPr>
                    </a:p>
                  </a:txBody>
                  <a:tcPr marL="68580" marR="6858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2563" marR="0" lvl="0" indent="-182563" algn="l" defTabSz="914400" rtl="0" eaLnBrk="1" fontAlgn="auto" latinLnBrk="0" hangingPunct="1">
                        <a:lnSpc>
                          <a:spcPct val="107000"/>
                        </a:lnSpc>
                        <a:spcBef>
                          <a:spcPts val="0"/>
                        </a:spcBef>
                        <a:spcAft>
                          <a:spcPts val="300"/>
                        </a:spcAft>
                        <a:buClr>
                          <a:srgbClr val="3C3C3C"/>
                        </a:buClr>
                        <a:buSzTx/>
                        <a:buFont typeface="Wingdings" panose="05000000000000000000" pitchFamily="2" charset="2"/>
                        <a:buChar char="§"/>
                        <a:tabLst/>
                        <a:defRPr/>
                      </a:pPr>
                      <a:r>
                        <a:rPr lang="en-GB" sz="1400" dirty="0">
                          <a:solidFill>
                            <a:schemeClr val="accent5"/>
                          </a:solidFill>
                        </a:rPr>
                        <a:t>Pembrolizumab + cisplatin/carboplatin-5-fluorouracil </a:t>
                      </a:r>
                      <a:r>
                        <a:rPr lang="en-GB" sz="1200" dirty="0"/>
                        <a:t>MAY BE PREFERABLE </a:t>
                      </a:r>
                      <a:r>
                        <a:rPr lang="en-GB" sz="1400" dirty="0"/>
                        <a:t>when symptom/disease burden indicates greater importance of objective response</a:t>
                      </a:r>
                      <a:endParaRPr lang="en-GB" sz="1400" kern="1200" dirty="0">
                        <a:solidFill>
                          <a:schemeClr val="tx1"/>
                        </a:solidFill>
                        <a:effectLst/>
                        <a:latin typeface="+mn-lt"/>
                        <a:ea typeface="+mn-ea"/>
                        <a:cs typeface="+mn-cs"/>
                      </a:endParaRPr>
                    </a:p>
                  </a:txBody>
                  <a:tcPr marL="68580" marR="68580" marT="0" marB="0" anchor="ctr">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7000"/>
                        </a:lnSpc>
                        <a:spcBef>
                          <a:spcPts val="0"/>
                        </a:spcBef>
                        <a:spcAft>
                          <a:spcPts val="300"/>
                        </a:spcAft>
                        <a:buClrTx/>
                        <a:buSzTx/>
                        <a:buFontTx/>
                        <a:buNone/>
                        <a:tabLst/>
                        <a:defRPr/>
                      </a:pPr>
                      <a:r>
                        <a:rPr lang="es-ES" sz="1600" b="0" i="0" u="none" strike="noStrike" kern="100" cap="none" spc="0" normalizeH="0" baseline="0">
                          <a:solidFill>
                            <a:schemeClr val="tx1"/>
                          </a:solidFill>
                          <a:effectLst/>
                          <a:latin typeface="Arial" panose="020B0604020202020204" pitchFamily="34" charset="0"/>
                          <a:ea typeface="+mn-ea"/>
                          <a:cs typeface="+mn-cs"/>
                          <a:sym typeface=""/>
                        </a:rPr>
                        <a:t>I, A</a:t>
                      </a:r>
                      <a:endParaRPr lang="en-GB" sz="16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635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635747"/>
                  </a:ext>
                </a:extLst>
              </a:tr>
              <a:tr h="272225">
                <a:tc vMerge="1">
                  <a:txBody>
                    <a:bodyPr/>
                    <a:lstStyle/>
                    <a:p>
                      <a:pPr>
                        <a:spcAft>
                          <a:spcPts val="300"/>
                        </a:spcAft>
                      </a:pPr>
                      <a:endParaRPr lang="en-GB" sz="1600" kern="1200" dirty="0">
                        <a:solidFill>
                          <a:schemeClr val="bg1"/>
                        </a:solidFill>
                        <a:effectLst/>
                        <a:latin typeface="+mn-lt"/>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vMerge="1">
                  <a:txBody>
                    <a:bodyPr/>
                    <a:lstStyle/>
                    <a:p>
                      <a:pPr>
                        <a:spcAft>
                          <a:spcPts val="300"/>
                        </a:spcAft>
                      </a:pPr>
                      <a:endParaRPr lang="en-GB" sz="1600" kern="1200" dirty="0">
                        <a:solidFill>
                          <a:schemeClr val="bg1"/>
                        </a:solidFill>
                        <a:effectLst/>
                        <a:latin typeface="+mn-lt"/>
                        <a:ea typeface="+mn-ea"/>
                        <a:cs typeface="+mn-cs"/>
                      </a:endParaRPr>
                    </a:p>
                  </a:txBody>
                  <a:tcPr marL="68580" marR="6858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spcAft>
                          <a:spcPts val="300"/>
                        </a:spcAft>
                      </a:pPr>
                      <a:r>
                        <a:rPr lang="en-GB" sz="1400" b="1">
                          <a:solidFill>
                            <a:schemeClr val="bg1"/>
                          </a:solidFill>
                        </a:rPr>
                        <a:t>PD-L1 expression (CPS) ≥ 1-19</a:t>
                      </a:r>
                      <a:r>
                        <a:rPr lang="en-GB" sz="1400" b="1" baseline="30000">
                          <a:solidFill>
                            <a:schemeClr val="bg1"/>
                          </a:solidFill>
                        </a:rPr>
                        <a:t>1</a:t>
                      </a:r>
                      <a:endParaRPr lang="en-GB" sz="1400" b="1" kern="1200" dirty="0">
                        <a:solidFill>
                          <a:schemeClr val="bg1"/>
                        </a:solidFill>
                        <a:effectLst/>
                        <a:latin typeface="+mn-lt"/>
                        <a:ea typeface="+mn-ea"/>
                        <a:cs typeface="+mn-cs"/>
                      </a:endParaRPr>
                    </a:p>
                  </a:txBody>
                  <a:tcPr marL="68580" marR="68580" marT="0" marB="0" anchor="ctr">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auto" hangingPunct="1">
                        <a:lnSpc>
                          <a:spcPct val="107000"/>
                        </a:lnSpc>
                        <a:spcBef>
                          <a:spcPts val="0"/>
                        </a:spcBef>
                        <a:spcAft>
                          <a:spcPts val="300"/>
                        </a:spcAft>
                        <a:buFontTx/>
                        <a:buNone/>
                      </a:pPr>
                      <a:endParaRPr lang="es-ES" sz="1600" b="0" i="0" u="none" strike="noStrike" kern="100" cap="none" spc="0" normalizeH="0" baseline="0">
                        <a:solidFill>
                          <a:schemeClr val="bg1"/>
                        </a:solidFill>
                        <a:effectLst/>
                        <a:latin typeface="Arial" panose="020B0604020202020204" pitchFamily="34" charset="0"/>
                        <a:ea typeface="+mn-ea"/>
                        <a:cs typeface="+mn-cs"/>
                        <a:sym typeface=""/>
                      </a:endParaRPr>
                    </a:p>
                  </a:txBody>
                  <a:tcPr marL="68580" marR="68580" marT="0" marB="0" anchor="ctr">
                    <a:lnL w="635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2766185549"/>
                  </a:ext>
                </a:extLst>
              </a:tr>
              <a:tr h="267987">
                <a:tc vMerge="1">
                  <a:txBody>
                    <a:bodyPr/>
                    <a:lstStyle/>
                    <a:p>
                      <a:pPr marL="285750" marR="0" lvl="0" indent="-285750" algn="l" defTabSz="914400" rtl="0" eaLnBrk="1" fontAlgn="auto" latinLnBrk="0" hangingPunct="1">
                        <a:lnSpc>
                          <a:spcPct val="107000"/>
                        </a:lnSpc>
                        <a:spcBef>
                          <a:spcPts val="0"/>
                        </a:spcBef>
                        <a:spcAft>
                          <a:spcPts val="300"/>
                        </a:spcAft>
                        <a:buClrTx/>
                        <a:buSzTx/>
                        <a:buFont typeface="Wingdings" panose="05000000000000000000" pitchFamily="2" charset="2"/>
                        <a:buChar char="§"/>
                        <a:tabLst/>
                        <a:defRPr/>
                      </a:pPr>
                      <a:endParaRPr lang="en-GB" sz="1600" kern="1200" dirty="0">
                        <a:solidFill>
                          <a:schemeClr val="tx1"/>
                        </a:solidFill>
                        <a:effectLst/>
                        <a:latin typeface="+mn-lt"/>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285750" marR="0" lvl="0" indent="-285750" algn="l" defTabSz="914400" rtl="0" eaLnBrk="1" fontAlgn="auto" latinLnBrk="0" hangingPunct="1">
                        <a:lnSpc>
                          <a:spcPct val="107000"/>
                        </a:lnSpc>
                        <a:spcBef>
                          <a:spcPts val="0"/>
                        </a:spcBef>
                        <a:spcAft>
                          <a:spcPts val="300"/>
                        </a:spcAft>
                        <a:buClrTx/>
                        <a:buSzTx/>
                        <a:buFont typeface="Wingdings" panose="05000000000000000000" pitchFamily="2" charset="2"/>
                        <a:buChar char="§"/>
                        <a:tabLst/>
                        <a:defRPr/>
                      </a:pPr>
                      <a:endParaRPr lang="en-GB" sz="1600" kern="1200" dirty="0">
                        <a:solidFill>
                          <a:schemeClr val="tx1"/>
                        </a:solidFill>
                        <a:effectLst/>
                        <a:latin typeface="+mn-lt"/>
                        <a:ea typeface="+mn-ea"/>
                        <a:cs typeface="+mn-cs"/>
                      </a:endParaRPr>
                    </a:p>
                  </a:txBody>
                  <a:tcPr marL="68580" marR="6858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93675" marR="0" lvl="0" indent="-193675" algn="l" defTabSz="914400" rtl="0" eaLnBrk="1" fontAlgn="auto" latinLnBrk="0" hangingPunct="1">
                        <a:lnSpc>
                          <a:spcPct val="107000"/>
                        </a:lnSpc>
                        <a:spcBef>
                          <a:spcPts val="0"/>
                        </a:spcBef>
                        <a:spcAft>
                          <a:spcPts val="300"/>
                        </a:spcAft>
                        <a:buClr>
                          <a:srgbClr val="3C3C3C"/>
                        </a:buClr>
                        <a:buSzTx/>
                        <a:buFont typeface="Wingdings" panose="05000000000000000000" pitchFamily="2" charset="2"/>
                        <a:buChar char="§"/>
                        <a:tabLst/>
                        <a:defRPr/>
                      </a:pPr>
                      <a:r>
                        <a:rPr lang="en-GB" sz="1400" dirty="0">
                          <a:solidFill>
                            <a:schemeClr val="accent5"/>
                          </a:solidFill>
                        </a:rPr>
                        <a:t>Pembrolizumab + cisplatin/carboplatin-5-fluorouracil </a:t>
                      </a:r>
                      <a:r>
                        <a:rPr lang="en-GB" sz="1400" dirty="0"/>
                        <a:t>is the </a:t>
                      </a:r>
                      <a:r>
                        <a:rPr lang="en-GB" sz="1200" dirty="0"/>
                        <a:t>PREFERRED OPTION</a:t>
                      </a:r>
                      <a:endParaRPr lang="en-GB" sz="1400" kern="1200" dirty="0">
                        <a:solidFill>
                          <a:schemeClr val="tx1"/>
                        </a:solidFill>
                        <a:effectLst/>
                        <a:latin typeface="+mn-lt"/>
                        <a:ea typeface="+mn-ea"/>
                        <a:cs typeface="+mn-cs"/>
                      </a:endParaRPr>
                    </a:p>
                  </a:txBody>
                  <a:tcPr marL="68580" marR="68580" marT="0" marB="0" anchor="ctr">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r>
                        <a:rPr lang="es-ES" sz="1600" b="0" i="0" u="none" strike="noStrike" kern="100" cap="none" spc="0" normalizeH="0" baseline="0">
                          <a:solidFill>
                            <a:schemeClr val="tx1"/>
                          </a:solidFill>
                          <a:effectLst/>
                          <a:latin typeface="Arial" panose="020B0604020202020204" pitchFamily="34" charset="0"/>
                          <a:ea typeface="+mn-ea"/>
                          <a:cs typeface="+mn-cs"/>
                          <a:sym typeface=""/>
                        </a:rPr>
                        <a:t>I, A</a:t>
                      </a:r>
                      <a:endParaRPr lang="en-GB" sz="16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635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29855491"/>
                  </a:ext>
                </a:extLst>
              </a:tr>
              <a:tr h="502857">
                <a:tc vMerge="1">
                  <a:txBody>
                    <a:bodyPr/>
                    <a:lstStyle/>
                    <a:p>
                      <a:pPr marL="285750" marR="0" lvl="0" indent="-285750" algn="l" defTabSz="914400" rtl="0" eaLnBrk="1" fontAlgn="auto" latinLnBrk="0" hangingPunct="1">
                        <a:lnSpc>
                          <a:spcPct val="107000"/>
                        </a:lnSpc>
                        <a:spcBef>
                          <a:spcPts val="0"/>
                        </a:spcBef>
                        <a:spcAft>
                          <a:spcPts val="300"/>
                        </a:spcAft>
                        <a:buClrTx/>
                        <a:buSzTx/>
                        <a:buFont typeface="Wingdings" panose="05000000000000000000" pitchFamily="2" charset="2"/>
                        <a:buChar char="§"/>
                        <a:tabLst/>
                        <a:defRPr/>
                      </a:pPr>
                      <a:endParaRPr lang="en-GB" sz="1600" kern="1200" dirty="0">
                        <a:solidFill>
                          <a:schemeClr val="tx1"/>
                        </a:solidFill>
                        <a:effectLst/>
                        <a:latin typeface="+mn-lt"/>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285750" marR="0" lvl="0" indent="-285750" algn="l" defTabSz="914400" rtl="0" eaLnBrk="1" fontAlgn="auto" latinLnBrk="0" hangingPunct="1">
                        <a:lnSpc>
                          <a:spcPct val="107000"/>
                        </a:lnSpc>
                        <a:spcBef>
                          <a:spcPts val="0"/>
                        </a:spcBef>
                        <a:spcAft>
                          <a:spcPts val="300"/>
                        </a:spcAft>
                        <a:buClrTx/>
                        <a:buSzTx/>
                        <a:buFont typeface="Wingdings" panose="05000000000000000000" pitchFamily="2" charset="2"/>
                        <a:buChar char="§"/>
                        <a:tabLst/>
                        <a:defRPr/>
                      </a:pPr>
                      <a:endParaRPr lang="en-GB" sz="1600" kern="1200" dirty="0">
                        <a:solidFill>
                          <a:schemeClr val="tx1"/>
                        </a:solidFill>
                        <a:effectLst/>
                        <a:latin typeface="+mn-lt"/>
                        <a:ea typeface="+mn-ea"/>
                        <a:cs typeface="+mn-cs"/>
                      </a:endParaRPr>
                    </a:p>
                  </a:txBody>
                  <a:tcPr marL="68580" marR="6858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93675" marR="0" lvl="0" indent="-193675" algn="l" defTabSz="914400" rtl="0" eaLnBrk="1" fontAlgn="auto" latinLnBrk="0" hangingPunct="1">
                        <a:lnSpc>
                          <a:spcPct val="107000"/>
                        </a:lnSpc>
                        <a:spcBef>
                          <a:spcPts val="0"/>
                        </a:spcBef>
                        <a:spcAft>
                          <a:spcPts val="300"/>
                        </a:spcAft>
                        <a:buClr>
                          <a:srgbClr val="3C3C3C"/>
                        </a:buClr>
                        <a:buSzTx/>
                        <a:buFont typeface="Wingdings" panose="05000000000000000000" pitchFamily="2" charset="2"/>
                        <a:buChar char="§"/>
                        <a:tabLst/>
                        <a:defRPr/>
                      </a:pPr>
                      <a:r>
                        <a:rPr lang="en-GB" sz="1400" dirty="0">
                          <a:solidFill>
                            <a:schemeClr val="accent5"/>
                          </a:solidFill>
                        </a:rPr>
                        <a:t>Pembrolizumab monotherapy </a:t>
                      </a:r>
                      <a:r>
                        <a:rPr lang="en-GB" sz="1200" dirty="0"/>
                        <a:t>MAY BE CONSIDERED </a:t>
                      </a:r>
                      <a:r>
                        <a:rPr lang="en-GB" sz="1400" dirty="0"/>
                        <a:t>based on patient characteristics (i.e., comorbidities contraindicating chemotherapy) and preference</a:t>
                      </a:r>
                      <a:endParaRPr lang="en-GB" sz="1400" kern="1200" dirty="0">
                        <a:solidFill>
                          <a:schemeClr val="tx1"/>
                        </a:solidFill>
                        <a:effectLst/>
                        <a:latin typeface="+mn-lt"/>
                        <a:ea typeface="+mn-ea"/>
                        <a:cs typeface="+mn-cs"/>
                      </a:endParaRPr>
                    </a:p>
                  </a:txBody>
                  <a:tcPr marL="68580" marR="68580" marT="0" marB="0" anchor="ctr">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7000"/>
                        </a:lnSpc>
                        <a:spcBef>
                          <a:spcPts val="0"/>
                        </a:spcBef>
                        <a:spcAft>
                          <a:spcPts val="300"/>
                        </a:spcAft>
                        <a:buClrTx/>
                        <a:buSzTx/>
                        <a:buFontTx/>
                        <a:buNone/>
                        <a:tabLst/>
                        <a:defRPr/>
                      </a:pPr>
                      <a:r>
                        <a:rPr lang="es-ES" sz="1600" b="0" i="0" u="none" strike="noStrike" kern="100" cap="none" spc="0" normalizeH="0" baseline="0">
                          <a:solidFill>
                            <a:schemeClr val="tx1"/>
                          </a:solidFill>
                          <a:effectLst/>
                          <a:latin typeface="Arial" panose="020B0604020202020204" pitchFamily="34" charset="0"/>
                          <a:ea typeface="+mn-ea"/>
                          <a:cs typeface="+mn-cs"/>
                          <a:sym typeface=""/>
                        </a:rPr>
                        <a:t>I, A</a:t>
                      </a:r>
                      <a:endParaRPr lang="en-GB" sz="16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635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06078647"/>
                  </a:ext>
                </a:extLst>
              </a:tr>
              <a:tr h="272225">
                <a:tc vMerge="1">
                  <a:txBody>
                    <a:bodyPr/>
                    <a:lstStyle/>
                    <a:p>
                      <a:pPr marL="0" marR="0" lvl="0" indent="0" algn="l" defTabSz="914400" rtl="0" eaLnBrk="1" fontAlgn="auto" latinLnBrk="0" hangingPunct="1">
                        <a:lnSpc>
                          <a:spcPct val="107000"/>
                        </a:lnSpc>
                        <a:spcBef>
                          <a:spcPts val="0"/>
                        </a:spcBef>
                        <a:spcAft>
                          <a:spcPts val="300"/>
                        </a:spcAft>
                        <a:buClrTx/>
                        <a:buSzTx/>
                        <a:buFontTx/>
                        <a:buNone/>
                        <a:tabLst/>
                        <a:defRPr/>
                      </a:pPr>
                      <a:endParaRPr lang="en-GB" sz="1600" kern="1200" dirty="0">
                        <a:solidFill>
                          <a:schemeClr val="bg1"/>
                        </a:solidFill>
                        <a:effectLst/>
                        <a:latin typeface="+mn-lt"/>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vMerge="1">
                  <a:txBody>
                    <a:bodyPr/>
                    <a:lstStyle/>
                    <a:p>
                      <a:pPr marL="0" marR="0" lvl="0" indent="0" algn="l" defTabSz="914400" rtl="0" eaLnBrk="1" fontAlgn="auto" latinLnBrk="0" hangingPunct="1">
                        <a:lnSpc>
                          <a:spcPct val="107000"/>
                        </a:lnSpc>
                        <a:spcBef>
                          <a:spcPts val="0"/>
                        </a:spcBef>
                        <a:spcAft>
                          <a:spcPts val="300"/>
                        </a:spcAft>
                        <a:buClrTx/>
                        <a:buSzTx/>
                        <a:buFontTx/>
                        <a:buNone/>
                        <a:tabLst/>
                        <a:defRPr/>
                      </a:pPr>
                      <a:endParaRPr lang="en-GB" sz="1600" kern="1200" dirty="0">
                        <a:solidFill>
                          <a:schemeClr val="bg1"/>
                        </a:solidFill>
                        <a:effectLst/>
                        <a:latin typeface="+mn-lt"/>
                        <a:ea typeface="+mn-ea"/>
                        <a:cs typeface="+mn-cs"/>
                      </a:endParaRPr>
                    </a:p>
                  </a:txBody>
                  <a:tcPr marL="68580" marR="6858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marL="0" marR="0" lvl="0" indent="0" algn="l" defTabSz="914400" rtl="0" eaLnBrk="1" fontAlgn="auto" latinLnBrk="0" hangingPunct="1">
                        <a:lnSpc>
                          <a:spcPct val="107000"/>
                        </a:lnSpc>
                        <a:spcBef>
                          <a:spcPts val="0"/>
                        </a:spcBef>
                        <a:spcAft>
                          <a:spcPts val="300"/>
                        </a:spcAft>
                        <a:buClrTx/>
                        <a:buSzTx/>
                        <a:buFontTx/>
                        <a:buNone/>
                        <a:tabLst/>
                        <a:defRPr/>
                      </a:pPr>
                      <a:r>
                        <a:rPr lang="en-GB" sz="1400" b="1">
                          <a:solidFill>
                            <a:schemeClr val="bg1"/>
                          </a:solidFill>
                        </a:rPr>
                        <a:t>PD-L1 expression (CPS) negative (&lt;1)</a:t>
                      </a:r>
                      <a:endParaRPr lang="en-GB" sz="1400" b="1" kern="1200" dirty="0">
                        <a:solidFill>
                          <a:schemeClr val="bg1"/>
                        </a:solidFill>
                        <a:effectLst/>
                        <a:latin typeface="+mn-lt"/>
                        <a:ea typeface="+mn-ea"/>
                        <a:cs typeface="+mn-cs"/>
                      </a:endParaRPr>
                    </a:p>
                  </a:txBody>
                  <a:tcPr marL="68580" marR="68580" marT="0" marB="0" anchor="ctr">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auto" hangingPunct="1">
                        <a:lnSpc>
                          <a:spcPct val="107000"/>
                        </a:lnSpc>
                        <a:spcBef>
                          <a:spcPts val="0"/>
                        </a:spcBef>
                        <a:spcAft>
                          <a:spcPts val="300"/>
                        </a:spcAft>
                        <a:buFontTx/>
                        <a:buNone/>
                      </a:pPr>
                      <a:endParaRPr lang="en-GB" sz="1600" b="0" i="0" u="none" strike="noStrike" kern="100" cap="none" spc="0" normalizeH="0" baseline="0">
                        <a:solidFill>
                          <a:schemeClr val="bg1"/>
                        </a:solidFill>
                        <a:effectLst/>
                        <a:latin typeface="Arial" panose="020B0604020202020204" pitchFamily="34" charset="0"/>
                        <a:ea typeface="+mn-ea"/>
                        <a:cs typeface="+mn-cs"/>
                        <a:sym typeface=""/>
                      </a:endParaRPr>
                    </a:p>
                  </a:txBody>
                  <a:tcPr marL="68580" marR="68580" marT="0" marB="0" anchor="ctr">
                    <a:lnL w="635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3872232817"/>
                  </a:ext>
                </a:extLst>
              </a:tr>
              <a:tr h="274990">
                <a:tc vMerge="1">
                  <a:txBody>
                    <a:bodyPr/>
                    <a:lstStyle/>
                    <a:p>
                      <a:pPr marL="0" marR="0" lvl="0" indent="0" algn="l" defTabSz="914400" rtl="0" eaLnBrk="1" fontAlgn="auto" latinLnBrk="0" hangingPunct="1">
                        <a:lnSpc>
                          <a:spcPct val="107000"/>
                        </a:lnSpc>
                        <a:spcBef>
                          <a:spcPts val="0"/>
                        </a:spcBef>
                        <a:spcAft>
                          <a:spcPts val="300"/>
                        </a:spcAft>
                        <a:buClrTx/>
                        <a:buSzTx/>
                        <a:buFontTx/>
                        <a:buNone/>
                        <a:tabLst/>
                        <a:defRPr/>
                      </a:pPr>
                      <a:endParaRPr lang="en-GB" sz="1600" kern="1200" dirty="0">
                        <a:solidFill>
                          <a:schemeClr val="tx1"/>
                        </a:solidFill>
                        <a:effectLst/>
                        <a:latin typeface="+mn-lt"/>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l" defTabSz="914400" rtl="0" eaLnBrk="1" fontAlgn="auto" latinLnBrk="0" hangingPunct="1">
                        <a:lnSpc>
                          <a:spcPct val="107000"/>
                        </a:lnSpc>
                        <a:spcBef>
                          <a:spcPts val="0"/>
                        </a:spcBef>
                        <a:spcAft>
                          <a:spcPts val="300"/>
                        </a:spcAft>
                        <a:buClrTx/>
                        <a:buSzTx/>
                        <a:buFontTx/>
                        <a:buNone/>
                        <a:tabLst/>
                        <a:defRPr/>
                      </a:pPr>
                      <a:endParaRPr lang="en-GB" sz="1600" kern="1200" dirty="0">
                        <a:solidFill>
                          <a:schemeClr val="tx1"/>
                        </a:solidFill>
                        <a:effectLst/>
                        <a:latin typeface="+mn-lt"/>
                        <a:ea typeface="+mn-ea"/>
                        <a:cs typeface="+mn-cs"/>
                      </a:endParaRPr>
                    </a:p>
                  </a:txBody>
                  <a:tcPr marL="68580" marR="6858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93675" marR="0" lvl="0" indent="-193675" algn="l" defTabSz="914400" rtl="0" eaLnBrk="1" fontAlgn="auto" latinLnBrk="0" hangingPunct="1">
                        <a:lnSpc>
                          <a:spcPct val="107000"/>
                        </a:lnSpc>
                        <a:spcBef>
                          <a:spcPts val="0"/>
                        </a:spcBef>
                        <a:spcAft>
                          <a:spcPts val="300"/>
                        </a:spcAft>
                        <a:buClr>
                          <a:srgbClr val="3C3C3C"/>
                        </a:buClr>
                        <a:buSzTx/>
                        <a:buFont typeface="Wingdings" panose="05000000000000000000" pitchFamily="2" charset="2"/>
                        <a:buChar char="§"/>
                        <a:tabLst/>
                        <a:defRPr/>
                      </a:pPr>
                      <a:r>
                        <a:rPr lang="en-GB" sz="1400">
                          <a:solidFill>
                            <a:schemeClr val="accent5"/>
                          </a:solidFill>
                        </a:rPr>
                        <a:t>EXTREME regimen (cisplatin or carboplatin and 5-fluorouracil plus cetuximab</a:t>
                      </a:r>
                      <a:r>
                        <a:rPr lang="en-GB" sz="1400" baseline="30000">
                          <a:solidFill>
                            <a:schemeClr val="accent5"/>
                          </a:solidFill>
                        </a:rPr>
                        <a:t>2</a:t>
                      </a:r>
                      <a:endParaRPr lang="en-GB" sz="1400" kern="1200" dirty="0">
                        <a:solidFill>
                          <a:schemeClr val="tx1"/>
                        </a:solidFill>
                        <a:effectLst/>
                        <a:latin typeface="+mn-lt"/>
                        <a:ea typeface="+mn-ea"/>
                        <a:cs typeface="+mn-cs"/>
                      </a:endParaRPr>
                    </a:p>
                  </a:txBody>
                  <a:tcPr marL="68580" marR="68580" marT="0" marB="0" anchor="ctr">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r>
                        <a:rPr lang="es-ES" sz="1600" b="0" i="0" u="none" strike="noStrike" kern="100" cap="none" spc="0" normalizeH="0" baseline="0">
                          <a:solidFill>
                            <a:schemeClr val="tx1"/>
                          </a:solidFill>
                          <a:effectLst/>
                          <a:latin typeface="Arial" panose="020B0604020202020204" pitchFamily="34" charset="0"/>
                          <a:ea typeface="+mn-ea"/>
                          <a:cs typeface="+mn-cs"/>
                          <a:sym typeface=""/>
                        </a:rPr>
                        <a:t>I, A</a:t>
                      </a:r>
                      <a:endParaRPr lang="en-GB" sz="16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635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82916175"/>
                  </a:ext>
                </a:extLst>
              </a:tr>
              <a:tr h="277792">
                <a:tc vMerge="1">
                  <a:txBody>
                    <a:bodyPr/>
                    <a:lstStyle/>
                    <a:p>
                      <a:pPr marL="0" marR="0" lvl="0" indent="0" algn="l" defTabSz="914400" rtl="0" eaLnBrk="1" fontAlgn="auto" latinLnBrk="0" hangingPunct="1">
                        <a:lnSpc>
                          <a:spcPct val="107000"/>
                        </a:lnSpc>
                        <a:spcBef>
                          <a:spcPts val="0"/>
                        </a:spcBef>
                        <a:spcAft>
                          <a:spcPts val="300"/>
                        </a:spcAft>
                        <a:buClrTx/>
                        <a:buSzTx/>
                        <a:buFontTx/>
                        <a:buNone/>
                        <a:tabLst/>
                        <a:defRPr/>
                      </a:pPr>
                      <a:endParaRPr lang="en-GB" sz="1600" kern="1200" dirty="0">
                        <a:solidFill>
                          <a:schemeClr val="tx1"/>
                        </a:solidFill>
                        <a:effectLst/>
                        <a:latin typeface="+mn-lt"/>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l" defTabSz="914400" rtl="0" eaLnBrk="1" fontAlgn="auto" latinLnBrk="0" hangingPunct="1">
                        <a:lnSpc>
                          <a:spcPct val="107000"/>
                        </a:lnSpc>
                        <a:spcBef>
                          <a:spcPts val="0"/>
                        </a:spcBef>
                        <a:spcAft>
                          <a:spcPts val="300"/>
                        </a:spcAft>
                        <a:buClrTx/>
                        <a:buSzTx/>
                        <a:buFontTx/>
                        <a:buNone/>
                        <a:tabLst/>
                        <a:defRPr/>
                      </a:pPr>
                      <a:endParaRPr lang="en-GB" sz="1600" kern="1200" dirty="0">
                        <a:solidFill>
                          <a:schemeClr val="tx1"/>
                        </a:solidFill>
                        <a:effectLst/>
                        <a:latin typeface="+mn-lt"/>
                        <a:ea typeface="+mn-ea"/>
                        <a:cs typeface="+mn-cs"/>
                      </a:endParaRPr>
                    </a:p>
                  </a:txBody>
                  <a:tcPr marL="68580" marR="6858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93675" marR="0" lvl="0" indent="-193675" algn="l" defTabSz="914400" rtl="0" eaLnBrk="1" fontAlgn="auto" latinLnBrk="0" hangingPunct="1">
                        <a:lnSpc>
                          <a:spcPct val="107000"/>
                        </a:lnSpc>
                        <a:spcBef>
                          <a:spcPts val="0"/>
                        </a:spcBef>
                        <a:spcAft>
                          <a:spcPts val="300"/>
                        </a:spcAft>
                        <a:buClr>
                          <a:srgbClr val="3C3C3C"/>
                        </a:buClr>
                        <a:buSzTx/>
                        <a:buFont typeface="Wingdings" panose="05000000000000000000" pitchFamily="2" charset="2"/>
                        <a:buChar char="§"/>
                        <a:tabLst/>
                        <a:defRPr/>
                      </a:pPr>
                      <a:r>
                        <a:rPr lang="en-GB" sz="1400">
                          <a:solidFill>
                            <a:schemeClr val="accent5"/>
                          </a:solidFill>
                        </a:rPr>
                        <a:t>TPEX (cisplatin and docetaxel plus cetuximab) </a:t>
                      </a:r>
                      <a:r>
                        <a:rPr lang="en-GB" sz="1400"/>
                        <a:t>when </a:t>
                      </a:r>
                      <a:r>
                        <a:rPr lang="en-GB" sz="1400">
                          <a:solidFill>
                            <a:schemeClr val="accent3"/>
                          </a:solidFill>
                        </a:rPr>
                        <a:t>5-FU </a:t>
                      </a:r>
                      <a:r>
                        <a:rPr lang="en-GB" sz="1400">
                          <a:solidFill>
                            <a:schemeClr val="tx1"/>
                          </a:solidFill>
                        </a:rPr>
                        <a:t>is</a:t>
                      </a:r>
                      <a:r>
                        <a:rPr lang="en-GB" sz="1400">
                          <a:solidFill>
                            <a:schemeClr val="accent3"/>
                          </a:solidFill>
                        </a:rPr>
                        <a:t> contraindicated </a:t>
                      </a:r>
                      <a:r>
                        <a:rPr lang="en-GB" sz="1400"/>
                        <a:t>(must be eligible for cisplatin)</a:t>
                      </a:r>
                      <a:r>
                        <a:rPr lang="en-GB" sz="1400" baseline="30000"/>
                        <a:t>3</a:t>
                      </a:r>
                      <a:r>
                        <a:rPr lang="en-GB" sz="1400"/>
                        <a:t> </a:t>
                      </a:r>
                      <a:endParaRPr lang="en-GB" sz="1400" kern="1200" dirty="0">
                        <a:solidFill>
                          <a:schemeClr val="tx1"/>
                        </a:solidFill>
                        <a:effectLst/>
                        <a:latin typeface="+mn-lt"/>
                        <a:ea typeface="+mn-ea"/>
                        <a:cs typeface="+mn-cs"/>
                      </a:endParaRPr>
                    </a:p>
                  </a:txBody>
                  <a:tcPr marL="68580" marR="68580" marT="0" marB="0" anchor="ctr">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r>
                        <a:rPr lang="es-ES" sz="1600" b="0" i="0" u="none" strike="noStrike" kern="100" cap="none" spc="0" normalizeH="0" baseline="0">
                          <a:solidFill>
                            <a:schemeClr val="tx1"/>
                          </a:solidFill>
                          <a:effectLst/>
                          <a:latin typeface="Arial" panose="020B0604020202020204" pitchFamily="34" charset="0"/>
                          <a:ea typeface="+mn-ea"/>
                          <a:cs typeface="+mn-cs"/>
                          <a:sym typeface=""/>
                        </a:rPr>
                        <a:t>II, B</a:t>
                      </a:r>
                      <a:endParaRPr lang="en-GB" sz="16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635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86031788"/>
                  </a:ext>
                </a:extLst>
              </a:tr>
              <a:tr h="253630">
                <a:tc vMerge="1">
                  <a:txBody>
                    <a:bodyPr/>
                    <a:lstStyle/>
                    <a:p>
                      <a:pPr marL="0" marR="0" lvl="0" indent="0" algn="l" defTabSz="914400" rtl="0" eaLnBrk="1" fontAlgn="auto" latinLnBrk="0" hangingPunct="1">
                        <a:lnSpc>
                          <a:spcPct val="107000"/>
                        </a:lnSpc>
                        <a:spcBef>
                          <a:spcPts val="0"/>
                        </a:spcBef>
                        <a:spcAft>
                          <a:spcPts val="300"/>
                        </a:spcAft>
                        <a:buClrTx/>
                        <a:buSzTx/>
                        <a:buFontTx/>
                        <a:buNone/>
                        <a:tabLst/>
                        <a:defRPr/>
                      </a:pPr>
                      <a:endParaRPr lang="en-GB" sz="1600" kern="1200" dirty="0">
                        <a:solidFill>
                          <a:schemeClr val="tx1"/>
                        </a:solidFill>
                        <a:effectLst/>
                        <a:latin typeface="+mn-lt"/>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marL="0" marR="0" lvl="0" indent="0" algn="ctr" defTabSz="914400" rtl="0" eaLnBrk="1" fontAlgn="auto" latinLnBrk="0" hangingPunct="1">
                        <a:lnSpc>
                          <a:spcPct val="107000"/>
                        </a:lnSpc>
                        <a:spcBef>
                          <a:spcPts val="0"/>
                        </a:spcBef>
                        <a:spcAft>
                          <a:spcPts val="300"/>
                        </a:spcAft>
                        <a:buClrTx/>
                        <a:buSzTx/>
                        <a:buFontTx/>
                        <a:buNone/>
                        <a:tabLst/>
                        <a:defRPr/>
                      </a:pPr>
                      <a:r>
                        <a:rPr lang="es-ES" sz="1400" b="1" kern="1200">
                          <a:solidFill>
                            <a:schemeClr val="bg1"/>
                          </a:solidFill>
                          <a:effectLst/>
                          <a:latin typeface="+mn-lt"/>
                          <a:ea typeface="+mn-ea"/>
                          <a:cs typeface="+mn-cs"/>
                        </a:rPr>
                        <a:t>2</a:t>
                      </a:r>
                      <a:endParaRPr lang="en-GB" sz="1400" b="1" kern="1200" dirty="0">
                        <a:solidFill>
                          <a:schemeClr val="bg1"/>
                        </a:solidFill>
                        <a:effectLst/>
                        <a:latin typeface="+mn-lt"/>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193675" marR="0" lvl="0" indent="-193675" algn="l" defTabSz="914400" rtl="0" eaLnBrk="1" fontAlgn="auto" latinLnBrk="0" hangingPunct="1">
                        <a:lnSpc>
                          <a:spcPct val="107000"/>
                        </a:lnSpc>
                        <a:spcBef>
                          <a:spcPts val="0"/>
                        </a:spcBef>
                        <a:spcAft>
                          <a:spcPts val="300"/>
                        </a:spcAft>
                        <a:buClr>
                          <a:srgbClr val="3C3C3C"/>
                        </a:buClr>
                        <a:buSzTx/>
                        <a:buFont typeface="Wingdings" panose="05000000000000000000" pitchFamily="2" charset="2"/>
                        <a:buChar char="§"/>
                        <a:tabLst/>
                        <a:defRPr/>
                      </a:pPr>
                      <a:r>
                        <a:rPr lang="en-GB" sz="1400">
                          <a:solidFill>
                            <a:schemeClr val="accent5"/>
                          </a:solidFill>
                        </a:rPr>
                        <a:t>Paclitaxel plus cetuximab (ERBITAX regimen), single-agent chemotherapies, or single agent cetuximab</a:t>
                      </a:r>
                      <a:r>
                        <a:rPr lang="en-GB" sz="1400" baseline="30000"/>
                        <a:t>4,5</a:t>
                      </a:r>
                      <a:endParaRPr lang="en-GB" sz="1400" kern="1200" baseline="30000" dirty="0">
                        <a:solidFill>
                          <a:schemeClr val="tx1"/>
                        </a:solidFill>
                        <a:effectLst/>
                        <a:latin typeface="+mn-lt"/>
                        <a:ea typeface="+mn-ea"/>
                        <a:cs typeface="+mn-cs"/>
                      </a:endParaRPr>
                    </a:p>
                  </a:txBody>
                  <a:tcPr marL="68580" marR="6858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r>
                        <a:rPr lang="es-ES" sz="1600" b="0" i="0" u="none" strike="noStrike" kern="100" cap="none" spc="0" normalizeH="0" baseline="0">
                          <a:solidFill>
                            <a:schemeClr val="tx1"/>
                          </a:solidFill>
                          <a:effectLst/>
                          <a:latin typeface="Arial" panose="020B0604020202020204" pitchFamily="34" charset="0"/>
                          <a:ea typeface="+mn-ea"/>
                          <a:cs typeface="+mn-cs"/>
                          <a:sym typeface=""/>
                        </a:rPr>
                        <a:t>III, C</a:t>
                      </a:r>
                      <a:endParaRPr lang="en-GB" sz="16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635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81547573"/>
                  </a:ext>
                </a:extLst>
              </a:tr>
              <a:tr h="652037">
                <a:tc vMerge="1">
                  <a:txBody>
                    <a:bodyPr/>
                    <a:lstStyle/>
                    <a:p>
                      <a:endParaRPr lang="en-GB"/>
                    </a:p>
                  </a:txBody>
                  <a:tcPr/>
                </a:tc>
                <a:tc vMerge="1">
                  <a:txBody>
                    <a:bodyPr/>
                    <a:lstStyle/>
                    <a:p>
                      <a:endParaRPr lang="en-GB"/>
                    </a:p>
                  </a:txBody>
                  <a:tcPr/>
                </a:tc>
                <a:tc>
                  <a:txBody>
                    <a:bodyPr/>
                    <a:lstStyle/>
                    <a:p>
                      <a:pPr marL="193675" marR="0" lvl="0" indent="-193675" algn="l" defTabSz="914400" rtl="0" eaLnBrk="1" fontAlgn="auto" latinLnBrk="0" hangingPunct="1">
                        <a:lnSpc>
                          <a:spcPct val="107000"/>
                        </a:lnSpc>
                        <a:spcBef>
                          <a:spcPts val="0"/>
                        </a:spcBef>
                        <a:spcAft>
                          <a:spcPts val="300"/>
                        </a:spcAft>
                        <a:buClr>
                          <a:srgbClr val="3C3C3C"/>
                        </a:buClr>
                        <a:buSzTx/>
                        <a:buFont typeface="Wingdings" panose="05000000000000000000" pitchFamily="2" charset="2"/>
                        <a:buChar char="§"/>
                        <a:tabLst/>
                        <a:defRPr/>
                      </a:pPr>
                      <a:r>
                        <a:rPr lang="en-GB" sz="1400" dirty="0"/>
                        <a:t>Data on the efficacy of pembrolizumab in patients with R/M disease and ECOG performance status 2 are limited and has pembrolizumab not been approved for use in this population in Spain. Therefore,  </a:t>
                      </a:r>
                      <a:r>
                        <a:rPr lang="en-GB" sz="1400" dirty="0">
                          <a:solidFill>
                            <a:schemeClr val="accent5"/>
                          </a:solidFill>
                        </a:rPr>
                        <a:t>individualized use </a:t>
                      </a:r>
                      <a:r>
                        <a:rPr lang="en-GB" sz="1400" dirty="0"/>
                        <a:t>is </a:t>
                      </a:r>
                      <a:r>
                        <a:rPr lang="en-GB" sz="1200" dirty="0"/>
                        <a:t>RECOMMENDED</a:t>
                      </a:r>
                      <a:r>
                        <a:rPr lang="en-GB" sz="1200" baseline="30000" dirty="0"/>
                        <a:t>6</a:t>
                      </a:r>
                      <a:r>
                        <a:rPr lang="en-GB" sz="1400" dirty="0"/>
                        <a:t> </a:t>
                      </a:r>
                      <a:endParaRPr lang="en-GB" sz="1400" kern="1200" dirty="0">
                        <a:solidFill>
                          <a:schemeClr val="tx1"/>
                        </a:solidFill>
                        <a:effectLst/>
                        <a:latin typeface="+mn-lt"/>
                        <a:ea typeface="+mn-ea"/>
                        <a:cs typeface="+mn-cs"/>
                      </a:endParaRPr>
                    </a:p>
                  </a:txBody>
                  <a:tcPr marL="68580" marR="6858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r>
                        <a:rPr lang="es-ES" sz="1600" b="0" i="0" u="none" strike="noStrike" kern="100" cap="none" spc="0" normalizeH="0" baseline="0">
                          <a:solidFill>
                            <a:schemeClr val="tx1"/>
                          </a:solidFill>
                          <a:effectLst/>
                          <a:latin typeface="Arial" panose="020B0604020202020204" pitchFamily="34" charset="0"/>
                          <a:ea typeface="+mn-ea"/>
                          <a:cs typeface="+mn-cs"/>
                          <a:sym typeface=""/>
                        </a:rPr>
                        <a:t>IV, C</a:t>
                      </a:r>
                      <a:endParaRPr lang="en-GB" sz="16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635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74421828"/>
                  </a:ext>
                </a:extLst>
              </a:tr>
              <a:tr h="352234">
                <a:tc vMerge="1">
                  <a:txBody>
                    <a:bodyPr/>
                    <a:lstStyle/>
                    <a:p>
                      <a:pPr marL="0" marR="0" lvl="0" indent="0" algn="l" defTabSz="914400" rtl="0" eaLnBrk="1" fontAlgn="auto" latinLnBrk="0" hangingPunct="1">
                        <a:lnSpc>
                          <a:spcPct val="107000"/>
                        </a:lnSpc>
                        <a:spcBef>
                          <a:spcPts val="0"/>
                        </a:spcBef>
                        <a:spcAft>
                          <a:spcPts val="300"/>
                        </a:spcAft>
                        <a:buClrTx/>
                        <a:buSzTx/>
                        <a:buFontTx/>
                        <a:buNone/>
                        <a:tabLst/>
                        <a:defRPr/>
                      </a:pPr>
                      <a:endParaRPr lang="en-GB" sz="1600" kern="1200" dirty="0">
                        <a:solidFill>
                          <a:schemeClr val="tx1"/>
                        </a:solidFill>
                        <a:effectLst/>
                        <a:latin typeface="+mn-lt"/>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l" defTabSz="914400" rtl="0" eaLnBrk="1" fontAlgn="auto" latinLnBrk="0" hangingPunct="1">
                        <a:lnSpc>
                          <a:spcPct val="107000"/>
                        </a:lnSpc>
                        <a:spcBef>
                          <a:spcPts val="0"/>
                        </a:spcBef>
                        <a:spcAft>
                          <a:spcPts val="300"/>
                        </a:spcAft>
                        <a:buClrTx/>
                        <a:buSzTx/>
                        <a:buFontTx/>
                        <a:buNone/>
                        <a:tabLst/>
                        <a:defRPr/>
                      </a:pPr>
                      <a:endParaRPr lang="en-GB" sz="1600" kern="1200" dirty="0">
                        <a:solidFill>
                          <a:schemeClr val="tx1"/>
                        </a:solidFill>
                        <a:effectLst/>
                        <a:latin typeface="+mn-lt"/>
                        <a:ea typeface="+mn-ea"/>
                        <a:cs typeface="+mn-cs"/>
                      </a:endParaRPr>
                    </a:p>
                  </a:txBody>
                  <a:tcPr marL="68580" marR="6858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93675" marR="0" lvl="0" indent="-193675" algn="l" defTabSz="914400" rtl="0" eaLnBrk="1" fontAlgn="auto" latinLnBrk="0" hangingPunct="1">
                        <a:lnSpc>
                          <a:spcPct val="107000"/>
                        </a:lnSpc>
                        <a:spcBef>
                          <a:spcPts val="0"/>
                        </a:spcBef>
                        <a:spcAft>
                          <a:spcPts val="300"/>
                        </a:spcAft>
                        <a:buClr>
                          <a:srgbClr val="3C3C3C"/>
                        </a:buClr>
                        <a:buSzTx/>
                        <a:buFont typeface="Wingdings" panose="05000000000000000000" pitchFamily="2" charset="2"/>
                        <a:buChar char="§"/>
                        <a:tabLst/>
                        <a:defRPr/>
                      </a:pPr>
                      <a:r>
                        <a:rPr lang="en-GB" sz="1400" dirty="0">
                          <a:solidFill>
                            <a:schemeClr val="accent5"/>
                          </a:solidFill>
                        </a:rPr>
                        <a:t>Supportive care</a:t>
                      </a:r>
                      <a:endParaRPr lang="en-GB" sz="1400" kern="1200" dirty="0">
                        <a:solidFill>
                          <a:schemeClr val="tx1"/>
                        </a:solidFill>
                        <a:effectLst/>
                        <a:latin typeface="+mn-lt"/>
                        <a:ea typeface="+mn-ea"/>
                        <a:cs typeface="+mn-cs"/>
                      </a:endParaRPr>
                    </a:p>
                  </a:txBody>
                  <a:tcPr marL="68580" marR="6858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endParaRPr lang="en-GB" sz="16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635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25723574"/>
                  </a:ext>
                </a:extLst>
              </a:tr>
              <a:tr h="272225">
                <a:tc vMerge="1">
                  <a:txBody>
                    <a:bodyPr/>
                    <a:lstStyle/>
                    <a:p>
                      <a:pPr marL="0" marR="0" lvl="0" indent="0" algn="l" defTabSz="914400" rtl="0" eaLnBrk="1" fontAlgn="auto" latinLnBrk="0" hangingPunct="1">
                        <a:lnSpc>
                          <a:spcPct val="107000"/>
                        </a:lnSpc>
                        <a:spcBef>
                          <a:spcPts val="0"/>
                        </a:spcBef>
                        <a:spcAft>
                          <a:spcPts val="300"/>
                        </a:spcAft>
                        <a:buClrTx/>
                        <a:buSzTx/>
                        <a:buFontTx/>
                        <a:buNone/>
                        <a:tabLst/>
                        <a:defRPr/>
                      </a:pPr>
                      <a:endParaRPr lang="en-GB" sz="1600" kern="1200" dirty="0">
                        <a:solidFill>
                          <a:schemeClr val="tx1"/>
                        </a:solidFill>
                        <a:effectLst/>
                        <a:latin typeface="+mn-lt"/>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7000"/>
                        </a:lnSpc>
                        <a:spcBef>
                          <a:spcPts val="0"/>
                        </a:spcBef>
                        <a:spcAft>
                          <a:spcPts val="300"/>
                        </a:spcAft>
                        <a:buClrTx/>
                        <a:buSzTx/>
                        <a:buFontTx/>
                        <a:buNone/>
                        <a:tabLst/>
                        <a:defRPr/>
                      </a:pPr>
                      <a:r>
                        <a:rPr lang="en-GB" sz="1400" b="1" kern="1200">
                          <a:solidFill>
                            <a:schemeClr val="bg1"/>
                          </a:solidFill>
                          <a:effectLst/>
                          <a:latin typeface="+mn-lt"/>
                          <a:ea typeface="+mn-ea"/>
                          <a:cs typeface="+mn-cs"/>
                        </a:rPr>
                        <a:t>≥3</a:t>
                      </a:r>
                      <a:endParaRPr lang="en-GB" sz="1400" b="1" kern="1200" dirty="0">
                        <a:solidFill>
                          <a:schemeClr val="bg1"/>
                        </a:solidFill>
                        <a:effectLst/>
                        <a:latin typeface="+mn-lt"/>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193675" marR="0" lvl="0" indent="-193675" algn="l" defTabSz="914400" rtl="0" eaLnBrk="1" fontAlgn="auto" latinLnBrk="0" hangingPunct="1">
                        <a:lnSpc>
                          <a:spcPct val="107000"/>
                        </a:lnSpc>
                        <a:spcBef>
                          <a:spcPts val="0"/>
                        </a:spcBef>
                        <a:spcAft>
                          <a:spcPts val="300"/>
                        </a:spcAft>
                        <a:buClr>
                          <a:srgbClr val="3C3C3C"/>
                        </a:buClr>
                        <a:buSzTx/>
                        <a:buFont typeface="Wingdings" panose="05000000000000000000" pitchFamily="2" charset="2"/>
                        <a:buChar char="§"/>
                        <a:tabLst/>
                        <a:defRPr/>
                      </a:pPr>
                      <a:r>
                        <a:rPr lang="en-GB" sz="1400" dirty="0"/>
                        <a:t>These patients </a:t>
                      </a:r>
                      <a:r>
                        <a:rPr lang="en-GB" sz="1200" dirty="0"/>
                        <a:t>SHOULD ONLY BE OFFERED </a:t>
                      </a:r>
                      <a:r>
                        <a:rPr lang="en-GB" sz="1400" dirty="0">
                          <a:solidFill>
                            <a:schemeClr val="accent5"/>
                          </a:solidFill>
                        </a:rPr>
                        <a:t>supportive care</a:t>
                      </a:r>
                      <a:endParaRPr lang="en-GB" sz="1400" kern="1200" dirty="0">
                        <a:solidFill>
                          <a:schemeClr val="tx1"/>
                        </a:solidFill>
                        <a:effectLst/>
                        <a:latin typeface="+mn-lt"/>
                        <a:ea typeface="+mn-ea"/>
                        <a:cs typeface="+mn-cs"/>
                      </a:endParaRPr>
                    </a:p>
                  </a:txBody>
                  <a:tcPr marL="68580" marR="6858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endParaRPr lang="en-GB" sz="1600" b="0" i="0" u="none" strike="noStrike" kern="100" cap="none" spc="0" normalizeH="0" baseline="0" dirty="0">
                        <a:solidFill>
                          <a:schemeClr val="tx1"/>
                        </a:solidFill>
                        <a:effectLst/>
                        <a:latin typeface="Arial" panose="020B0604020202020204" pitchFamily="34" charset="0"/>
                        <a:ea typeface="+mn-ea"/>
                        <a:cs typeface="+mn-cs"/>
                        <a:sym typeface=""/>
                      </a:endParaRPr>
                    </a:p>
                  </a:txBody>
                  <a:tcPr marL="68580" marR="68580" marT="0" marB="0" anchor="ctr">
                    <a:lnL w="635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74522377"/>
                  </a:ext>
                </a:extLst>
              </a:tr>
            </a:tbl>
          </a:graphicData>
        </a:graphic>
      </p:graphicFrame>
      <p:sp>
        <p:nvSpPr>
          <p:cNvPr id="4" name="Marcador de fecha 3">
            <a:extLst>
              <a:ext uri="{FF2B5EF4-FFF2-40B4-BE49-F238E27FC236}">
                <a16:creationId xmlns:a16="http://schemas.microsoft.com/office/drawing/2014/main" id="{6370F120-EDB7-9C22-786B-886C007BDE75}"/>
              </a:ext>
            </a:extLst>
          </p:cNvPr>
          <p:cNvSpPr txBox="1">
            <a:spLocks/>
          </p:cNvSpPr>
          <p:nvPr/>
        </p:nvSpPr>
        <p:spPr>
          <a:xfrm>
            <a:off x="8097304" y="6381257"/>
            <a:ext cx="2808821"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accent1"/>
                </a:solidFill>
              </a:rPr>
              <a:t>https://doi.org/10.1007/s12094-026-04240-9</a:t>
            </a:r>
            <a:endParaRPr lang="en-GB" sz="1000" dirty="0">
              <a:solidFill>
                <a:schemeClr val="accent1"/>
              </a:solidFill>
            </a:endParaRPr>
          </a:p>
        </p:txBody>
      </p:sp>
    </p:spTree>
    <p:extLst>
      <p:ext uri="{BB962C8B-B14F-4D97-AF65-F5344CB8AC3E}">
        <p14:creationId xmlns:p14="http://schemas.microsoft.com/office/powerpoint/2010/main" val="9862354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87506C-44D1-2ABD-249E-3F45B300FBFD}"/>
              </a:ext>
            </a:extLst>
          </p:cNvPr>
          <p:cNvSpPr>
            <a:spLocks noGrp="1"/>
          </p:cNvSpPr>
          <p:nvPr>
            <p:ph type="title"/>
          </p:nvPr>
        </p:nvSpPr>
        <p:spPr>
          <a:xfrm>
            <a:off x="1021080" y="339726"/>
            <a:ext cx="8575040" cy="350995"/>
          </a:xfrm>
        </p:spPr>
        <p:txBody>
          <a:bodyPr/>
          <a:lstStyle/>
          <a:p>
            <a:r>
              <a:rPr lang="en-GB" dirty="0"/>
              <a:t>Treatment of </a:t>
            </a:r>
            <a:r>
              <a:rPr lang="en-GB" dirty="0">
                <a:solidFill>
                  <a:schemeClr val="accent3"/>
                </a:solidFill>
              </a:rPr>
              <a:t>Recurrent/Metastatic Cancer</a:t>
            </a:r>
          </a:p>
        </p:txBody>
      </p:sp>
      <p:grpSp>
        <p:nvGrpSpPr>
          <p:cNvPr id="4" name="Grupo 3">
            <a:extLst>
              <a:ext uri="{FF2B5EF4-FFF2-40B4-BE49-F238E27FC236}">
                <a16:creationId xmlns:a16="http://schemas.microsoft.com/office/drawing/2014/main" id="{06A3777B-C324-5CA4-E260-D9FB67908CF1}"/>
              </a:ext>
            </a:extLst>
          </p:cNvPr>
          <p:cNvGrpSpPr/>
          <p:nvPr/>
        </p:nvGrpSpPr>
        <p:grpSpPr>
          <a:xfrm>
            <a:off x="453470" y="170242"/>
            <a:ext cx="528103" cy="540729"/>
            <a:chOff x="453470" y="170242"/>
            <a:chExt cx="528103" cy="540729"/>
          </a:xfrm>
        </p:grpSpPr>
        <p:sp>
          <p:nvSpPr>
            <p:cNvPr id="5" name="Elipse 4">
              <a:extLst>
                <a:ext uri="{FF2B5EF4-FFF2-40B4-BE49-F238E27FC236}">
                  <a16:creationId xmlns:a16="http://schemas.microsoft.com/office/drawing/2014/main" id="{B907F9D6-7D0F-5B9B-1354-1058495A26F9}"/>
                </a:ext>
              </a:extLst>
            </p:cNvPr>
            <p:cNvSpPr/>
            <p:nvPr/>
          </p:nvSpPr>
          <p:spPr>
            <a:xfrm>
              <a:off x="453470" y="170242"/>
              <a:ext cx="528103" cy="528103"/>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pic>
          <p:nvPicPr>
            <p:cNvPr id="6" name="Imagen 5">
              <a:extLst>
                <a:ext uri="{FF2B5EF4-FFF2-40B4-BE49-F238E27FC236}">
                  <a16:creationId xmlns:a16="http://schemas.microsoft.com/office/drawing/2014/main" id="{6B014DD7-52F8-4030-FE5B-B01B45BF1496}"/>
                </a:ext>
              </a:extLst>
            </p:cNvPr>
            <p:cNvPicPr>
              <a:picLocks noChangeAspect="1"/>
            </p:cNvPicPr>
            <p:nvPr/>
          </p:nvPicPr>
          <p:blipFill>
            <a:blip r:embed="rId2"/>
            <a:stretch>
              <a:fillRect/>
            </a:stretch>
          </p:blipFill>
          <p:spPr>
            <a:xfrm>
              <a:off x="563255" y="220243"/>
              <a:ext cx="330708" cy="490728"/>
            </a:xfrm>
            <a:prstGeom prst="rect">
              <a:avLst/>
            </a:prstGeom>
          </p:spPr>
        </p:pic>
      </p:grpSp>
      <p:grpSp>
        <p:nvGrpSpPr>
          <p:cNvPr id="7" name="Grupo 6">
            <a:extLst>
              <a:ext uri="{FF2B5EF4-FFF2-40B4-BE49-F238E27FC236}">
                <a16:creationId xmlns:a16="http://schemas.microsoft.com/office/drawing/2014/main" id="{2BB7495D-0D8D-46D5-AE66-1E5C6454EE4B}"/>
              </a:ext>
            </a:extLst>
          </p:cNvPr>
          <p:cNvGrpSpPr/>
          <p:nvPr/>
        </p:nvGrpSpPr>
        <p:grpSpPr>
          <a:xfrm rot="16200000">
            <a:off x="-1716733" y="2738479"/>
            <a:ext cx="4954770" cy="338554"/>
            <a:chOff x="485331" y="5467485"/>
            <a:chExt cx="4954770" cy="338554"/>
          </a:xfrm>
        </p:grpSpPr>
        <p:sp>
          <p:nvSpPr>
            <p:cNvPr id="8" name="Rectángulo 7">
              <a:extLst>
                <a:ext uri="{FF2B5EF4-FFF2-40B4-BE49-F238E27FC236}">
                  <a16:creationId xmlns:a16="http://schemas.microsoft.com/office/drawing/2014/main" id="{64AA8461-6E79-B88B-34F9-6CF89B6A6DAE}"/>
                </a:ext>
              </a:extLst>
            </p:cNvPr>
            <p:cNvSpPr/>
            <p:nvPr/>
          </p:nvSpPr>
          <p:spPr>
            <a:xfrm rot="5400000">
              <a:off x="485331" y="5508747"/>
              <a:ext cx="256032" cy="256032"/>
            </a:xfrm>
            <a:prstGeom prst="rect">
              <a:avLst/>
            </a:prstGeom>
            <a:solidFill>
              <a:srgbClr val="FF704C"/>
            </a:solidFill>
            <a:ln w="12700" cap="flat" cmpd="sng" algn="ctr">
              <a:noFill/>
              <a:prstDash val="solid"/>
              <a:miter lim="800000"/>
            </a:ln>
            <a:effectLst/>
          </p:spPr>
          <p:txBody>
            <a:bodyPr rtlCol="0" anchor="ctr"/>
            <a:lstStyle/>
            <a:p>
              <a:pPr marL="0" marR="0" lvl="0" indent="0" algn="ctr" defTabSz="1218712" eaLnBrk="1" fontAlgn="auto" latinLnBrk="0" hangingPunct="1">
                <a:lnSpc>
                  <a:spcPct val="100000"/>
                </a:lnSpc>
                <a:spcBef>
                  <a:spcPts val="0"/>
                </a:spcBef>
                <a:spcAft>
                  <a:spcPts val="0"/>
                </a:spcAft>
                <a:buClrTx/>
                <a:buSzTx/>
                <a:buFontTx/>
                <a:buNone/>
                <a:tabLst/>
                <a:defRPr/>
              </a:pPr>
              <a:endParaRPr kumimoji="0" lang="en-GB" sz="2399"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9" name="Rectángulo 8">
              <a:extLst>
                <a:ext uri="{FF2B5EF4-FFF2-40B4-BE49-F238E27FC236}">
                  <a16:creationId xmlns:a16="http://schemas.microsoft.com/office/drawing/2014/main" id="{F80524EE-5706-9B71-47FE-C5E1805DCE3F}"/>
                </a:ext>
              </a:extLst>
            </p:cNvPr>
            <p:cNvSpPr/>
            <p:nvPr/>
          </p:nvSpPr>
          <p:spPr>
            <a:xfrm rot="5400000">
              <a:off x="2761226" y="5508747"/>
              <a:ext cx="256032" cy="256032"/>
            </a:xfrm>
            <a:prstGeom prst="rect">
              <a:avLst/>
            </a:prstGeom>
            <a:solidFill>
              <a:srgbClr val="80B2B2"/>
            </a:solidFill>
            <a:ln w="12700" cap="flat" cmpd="sng" algn="ctr">
              <a:noFill/>
              <a:prstDash val="solid"/>
              <a:miter lim="800000"/>
            </a:ln>
            <a:effectLst/>
          </p:spPr>
          <p:txBody>
            <a:bodyPr rtlCol="0" anchor="ctr"/>
            <a:lstStyle/>
            <a:p>
              <a:pPr marL="0" marR="0" lvl="0" indent="0" algn="ctr" defTabSz="1218712" eaLnBrk="1" fontAlgn="auto" latinLnBrk="0" hangingPunct="1">
                <a:lnSpc>
                  <a:spcPct val="100000"/>
                </a:lnSpc>
                <a:spcBef>
                  <a:spcPts val="0"/>
                </a:spcBef>
                <a:spcAft>
                  <a:spcPts val="0"/>
                </a:spcAft>
                <a:buClrTx/>
                <a:buSzTx/>
                <a:buFontTx/>
                <a:buNone/>
                <a:tabLst/>
                <a:defRPr/>
              </a:pPr>
              <a:endParaRPr kumimoji="0" lang="en-GB" sz="2399"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0" name="CuadroTexto 9">
              <a:extLst>
                <a:ext uri="{FF2B5EF4-FFF2-40B4-BE49-F238E27FC236}">
                  <a16:creationId xmlns:a16="http://schemas.microsoft.com/office/drawing/2014/main" id="{373CD50D-BB1E-0A03-CEF5-018EE5541F37}"/>
                </a:ext>
              </a:extLst>
            </p:cNvPr>
            <p:cNvSpPr txBox="1"/>
            <p:nvPr/>
          </p:nvSpPr>
          <p:spPr>
            <a:xfrm>
              <a:off x="822910" y="5467485"/>
              <a:ext cx="4617191" cy="338554"/>
            </a:xfrm>
            <a:prstGeom prst="rect">
              <a:avLst/>
            </a:prstGeom>
            <a:noFill/>
          </p:spPr>
          <p:txBody>
            <a:bodyPr wrap="square" rtlCol="0">
              <a:spAutoFit/>
            </a:bodyPr>
            <a:lstStyle/>
            <a:p>
              <a:pPr marL="0" marR="0" lvl="0" indent="0" defTabSz="1218712" eaLnBrk="1" fontAlgn="auto" latinLnBrk="0" hangingPunct="1">
                <a:lnSpc>
                  <a:spcPct val="100000"/>
                </a:lnSpc>
                <a:spcBef>
                  <a:spcPts val="0"/>
                </a:spcBef>
                <a:spcAft>
                  <a:spcPts val="600"/>
                </a:spcAft>
                <a:buClrTx/>
                <a:buSzTx/>
                <a:buFontTx/>
                <a:buNone/>
                <a:tabLst/>
                <a:defRPr/>
              </a:pPr>
              <a:r>
                <a:rPr kumimoji="0" lang="es-ES" sz="1600" b="0" i="0" u="none" strike="noStrike" kern="0" cap="none" spc="0" normalizeH="0" baseline="0" noProof="0" dirty="0">
                  <a:ln>
                    <a:noFill/>
                  </a:ln>
                  <a:solidFill>
                    <a:prstClr val="black"/>
                  </a:solidFill>
                  <a:effectLst/>
                  <a:uLnTx/>
                  <a:uFillTx/>
                </a:rPr>
                <a:t>Candidate </a:t>
              </a:r>
              <a:r>
                <a:rPr kumimoji="0" lang="es-ES" sz="1600" b="0" i="0" u="none" strike="noStrike" kern="0" cap="none" spc="0" normalizeH="0" baseline="0" noProof="0" dirty="0" err="1">
                  <a:ln>
                    <a:noFill/>
                  </a:ln>
                  <a:solidFill>
                    <a:prstClr val="black"/>
                  </a:solidFill>
                  <a:effectLst/>
                  <a:uLnTx/>
                  <a:uFillTx/>
                </a:rPr>
                <a:t>patient</a:t>
              </a:r>
              <a:r>
                <a:rPr kumimoji="0" lang="es-ES" sz="1600" b="0" i="0" u="none" strike="noStrike" kern="0" cap="none" spc="0" normalizeH="0" baseline="0" noProof="0" dirty="0">
                  <a:ln>
                    <a:noFill/>
                  </a:ln>
                  <a:solidFill>
                    <a:prstClr val="black"/>
                  </a:solidFill>
                  <a:effectLst/>
                  <a:uLnTx/>
                  <a:uFillTx/>
                </a:rPr>
                <a:t>           </a:t>
              </a:r>
              <a:r>
                <a:rPr kumimoji="0" lang="es-ES" sz="1600" b="0" i="0" u="none" strike="noStrike" kern="0" cap="none" spc="0" normalizeH="0" baseline="0" noProof="0" dirty="0" err="1">
                  <a:ln>
                    <a:noFill/>
                  </a:ln>
                  <a:solidFill>
                    <a:prstClr val="black"/>
                  </a:solidFill>
                  <a:effectLst/>
                  <a:uLnTx/>
                  <a:uFillTx/>
                </a:rPr>
                <a:t>Procedure</a:t>
              </a:r>
              <a:r>
                <a:rPr kumimoji="0" lang="es-ES" sz="1600" b="0" i="0" u="none" strike="noStrike" kern="0" cap="none" spc="0" normalizeH="0" baseline="0" noProof="0" dirty="0">
                  <a:ln>
                    <a:noFill/>
                  </a:ln>
                  <a:solidFill>
                    <a:prstClr val="black"/>
                  </a:solidFill>
                  <a:effectLst/>
                  <a:uLnTx/>
                  <a:uFillTx/>
                </a:rPr>
                <a:t> </a:t>
              </a:r>
              <a:endParaRPr kumimoji="0" lang="en-GB" sz="1600" b="0" i="0" u="none" strike="noStrike" kern="0" cap="none" spc="0" normalizeH="0" baseline="0" noProof="0" dirty="0">
                <a:ln>
                  <a:noFill/>
                </a:ln>
                <a:solidFill>
                  <a:prstClr val="black"/>
                </a:solidFill>
                <a:effectLst/>
                <a:uLnTx/>
                <a:uFillTx/>
              </a:endParaRPr>
            </a:p>
          </p:txBody>
        </p:sp>
      </p:grpSp>
      <p:graphicFrame>
        <p:nvGraphicFramePr>
          <p:cNvPr id="11" name="Tabla 10">
            <a:extLst>
              <a:ext uri="{FF2B5EF4-FFF2-40B4-BE49-F238E27FC236}">
                <a16:creationId xmlns:a16="http://schemas.microsoft.com/office/drawing/2014/main" id="{304A3F45-255D-382D-47D2-BAF477593A61}"/>
              </a:ext>
            </a:extLst>
          </p:cNvPr>
          <p:cNvGraphicFramePr>
            <a:graphicFrameLocks noGrp="1"/>
          </p:cNvGraphicFramePr>
          <p:nvPr>
            <p:extLst>
              <p:ext uri="{D42A27DB-BD31-4B8C-83A1-F6EECF244321}">
                <p14:modId xmlns:p14="http://schemas.microsoft.com/office/powerpoint/2010/main" val="842101889"/>
              </p:ext>
            </p:extLst>
          </p:nvPr>
        </p:nvGraphicFramePr>
        <p:xfrm>
          <a:off x="1131634" y="1384965"/>
          <a:ext cx="10194319" cy="4052640"/>
        </p:xfrm>
        <a:graphic>
          <a:graphicData uri="http://schemas.openxmlformats.org/drawingml/2006/table">
            <a:tbl>
              <a:tblPr firstRow="1" firstCol="1" bandRow="1">
                <a:effectLst/>
              </a:tblPr>
              <a:tblGrid>
                <a:gridCol w="359494">
                  <a:extLst>
                    <a:ext uri="{9D8B030D-6E8A-4147-A177-3AD203B41FA5}">
                      <a16:colId xmlns:a16="http://schemas.microsoft.com/office/drawing/2014/main" val="2414629822"/>
                    </a:ext>
                  </a:extLst>
                </a:gridCol>
                <a:gridCol w="390144">
                  <a:extLst>
                    <a:ext uri="{9D8B030D-6E8A-4147-A177-3AD203B41FA5}">
                      <a16:colId xmlns:a16="http://schemas.microsoft.com/office/drawing/2014/main" val="1666958965"/>
                    </a:ext>
                  </a:extLst>
                </a:gridCol>
                <a:gridCol w="8819169">
                  <a:extLst>
                    <a:ext uri="{9D8B030D-6E8A-4147-A177-3AD203B41FA5}">
                      <a16:colId xmlns:a16="http://schemas.microsoft.com/office/drawing/2014/main" val="2956083237"/>
                    </a:ext>
                  </a:extLst>
                </a:gridCol>
                <a:gridCol w="625512">
                  <a:extLst>
                    <a:ext uri="{9D8B030D-6E8A-4147-A177-3AD203B41FA5}">
                      <a16:colId xmlns:a16="http://schemas.microsoft.com/office/drawing/2014/main" val="3454688849"/>
                    </a:ext>
                  </a:extLst>
                </a:gridCol>
              </a:tblGrid>
              <a:tr h="489196">
                <a:tc gridSpan="4">
                  <a:txBody>
                    <a:bodyPr/>
                    <a:lstStyle/>
                    <a:p>
                      <a:pPr marL="0" marR="0" lvl="0" indent="0" algn="ctr" defTabSz="914400" rtl="0" eaLnBrk="1" fontAlgn="auto" hangingPunct="1">
                        <a:lnSpc>
                          <a:spcPct val="107000"/>
                        </a:lnSpc>
                        <a:spcBef>
                          <a:spcPts val="0"/>
                        </a:spcBef>
                        <a:spcAft>
                          <a:spcPts val="300"/>
                        </a:spcAft>
                        <a:buFontTx/>
                        <a:buNone/>
                      </a:pPr>
                      <a:r>
                        <a:rPr lang="es-ES" sz="1800" b="1" i="0" u="none" strike="noStrike" kern="100" cap="none" spc="0" normalizeH="0" baseline="0">
                          <a:solidFill>
                            <a:schemeClr val="bg1">
                              <a:lumMod val="100000"/>
                            </a:schemeClr>
                          </a:solidFill>
                          <a:effectLst/>
                          <a:latin typeface="Arial" panose="020B0604020202020204" pitchFamily="34" charset="0"/>
                          <a:ea typeface="+mn-ea"/>
                          <a:cs typeface="+mn-cs"/>
                          <a:sym typeface=""/>
                        </a:rPr>
                        <a:t>1L treatment for recurrent or metastatic disease</a:t>
                      </a:r>
                      <a:endParaRPr lang="en-GB" sz="1800" b="1" i="0" u="none" strike="noStrike" kern="100" cap="none" spc="0" normalizeH="0" baseline="0">
                        <a:solidFill>
                          <a:schemeClr val="bg1">
                            <a:lumMod val="100000"/>
                          </a:schemeClr>
                        </a:solidFill>
                        <a:effectLst/>
                        <a:latin typeface="Arial" panose="020B0604020202020204" pitchFamily="34" charset="0"/>
                        <a:ea typeface="+mn-ea"/>
                        <a:cs typeface="+mn-cs"/>
                        <a:sym typeface=""/>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666"/>
                    </a:solidFill>
                  </a:tcPr>
                </a:tc>
                <a:tc hMerge="1">
                  <a:txBody>
                    <a:bodyPr/>
                    <a:lstStyle/>
                    <a:p>
                      <a:pPr marL="0" marR="0" lvl="0" indent="0" algn="l" defTabSz="914400" rtl="0" eaLnBrk="1" fontAlgn="auto" hangingPunct="1">
                        <a:lnSpc>
                          <a:spcPct val="107000"/>
                        </a:lnSpc>
                        <a:spcBef>
                          <a:spcPts val="0"/>
                        </a:spcBef>
                        <a:spcAft>
                          <a:spcPts val="300"/>
                        </a:spcAft>
                        <a:buFontTx/>
                        <a:buNone/>
                      </a:pPr>
                      <a:endParaRPr lang="en-GB" sz="1800" b="1" i="0" u="none" strike="noStrike" kern="100" cap="none" spc="0" normalizeH="0" baseline="0">
                        <a:solidFill>
                          <a:schemeClr val="bg1">
                            <a:lumMod val="100000"/>
                          </a:schemeClr>
                        </a:solidFill>
                        <a:effectLst/>
                        <a:latin typeface="Arial" panose="020B0604020202020204" pitchFamily="34" charset="0"/>
                        <a:ea typeface="+mn-ea"/>
                        <a:cs typeface="+mn-cs"/>
                        <a:sym typeface=""/>
                      </a:endParaRPr>
                    </a:p>
                  </a:txBody>
                  <a:tcPr marL="68580" marR="68580" marT="0" marB="0" anchor="ctr">
                    <a:lnL w="12700" cap="flat" cmpd="sng" algn="ctr">
                      <a:no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666"/>
                    </a:solidFill>
                  </a:tcPr>
                </a:tc>
                <a:tc hMerge="1">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endParaRPr/>
                    </a:p>
                  </a:txBody>
                  <a:tcPr marL="68580" marR="68580" marT="0" marB="0" anchor="ctr">
                    <a:lnL w="12700" cap="flat" cmpd="sng" algn="ctr">
                      <a:no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666"/>
                    </a:solidFill>
                  </a:tcPr>
                </a:tc>
                <a:tc hMerge="1">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auto" latinLnBrk="0" hangingPunct="1">
                        <a:lnSpc>
                          <a:spcPct val="107000"/>
                        </a:lnSpc>
                        <a:spcBef>
                          <a:spcPts val="0"/>
                        </a:spcBef>
                        <a:spcAft>
                          <a:spcPts val="300"/>
                        </a:spcAft>
                        <a:buClrTx/>
                        <a:buSzTx/>
                        <a:buFontTx/>
                        <a:buNone/>
                        <a:tabLst/>
                        <a:defRPr/>
                      </a:pPr>
                      <a:endParaRPr lang="en-GB" sz="1400" b="1" i="0" u="none" strike="noStrike" kern="100" cap="none" spc="0" normalizeH="0" baseline="0">
                        <a:solidFill>
                          <a:schemeClr val="bg1">
                            <a:lumMod val="100000"/>
                          </a:schemeClr>
                        </a:solidFill>
                        <a:effectLst/>
                        <a:latin typeface="Arial" panose="020B0604020202020204" pitchFamily="34" charset="0"/>
                        <a:ea typeface="+mn-ea"/>
                        <a:cs typeface="+mn-cs"/>
                        <a:sym typeface=""/>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666"/>
                    </a:solidFill>
                  </a:tcPr>
                </a:tc>
                <a:extLst>
                  <a:ext uri="{0D108BD9-81ED-4DB2-BD59-A6C34878D82A}">
                    <a16:rowId xmlns:a16="http://schemas.microsoft.com/office/drawing/2014/main" val="1511312226"/>
                  </a:ext>
                </a:extLst>
              </a:tr>
              <a:tr h="414420">
                <a:tc gridSpan="4">
                  <a:txBody>
                    <a:bodyPr/>
                    <a:lstStyle/>
                    <a:p>
                      <a:pPr marL="0" marR="0" lvl="0" indent="0" algn="r" defTabSz="914400" rtl="0" eaLnBrk="1" fontAlgn="auto" hangingPunct="1">
                        <a:lnSpc>
                          <a:spcPct val="107000"/>
                        </a:lnSpc>
                        <a:spcBef>
                          <a:spcPts val="0"/>
                        </a:spcBef>
                        <a:spcAft>
                          <a:spcPts val="300"/>
                        </a:spcAft>
                        <a:buFontTx/>
                        <a:buNone/>
                      </a:pPr>
                      <a:r>
                        <a:rPr lang="es-ES" sz="1600" b="1" i="0" u="none" strike="noStrike" kern="100" cap="none" spc="0" normalizeH="0" baseline="0">
                          <a:solidFill>
                            <a:schemeClr val="bg1"/>
                          </a:solidFill>
                          <a:effectLst/>
                          <a:latin typeface="Arial" panose="020B0604020202020204" pitchFamily="34" charset="0"/>
                          <a:ea typeface="+mn-ea"/>
                          <a:cs typeface="+mn-cs"/>
                          <a:sym typeface=""/>
                        </a:rPr>
                        <a:t>                                                           Platinum-refractory disease                                                        </a:t>
                      </a:r>
                      <a:r>
                        <a:rPr lang="en-US" sz="1400" b="1" i="0" u="none" strike="noStrike" kern="100" cap="none" spc="0" normalizeH="0" baseline="0">
                          <a:solidFill>
                            <a:schemeClr val="bg1">
                              <a:lumMod val="100000"/>
                            </a:schemeClr>
                          </a:solidFill>
                          <a:effectLst/>
                          <a:latin typeface="Arial" panose="020B0604020202020204" pitchFamily="34" charset="0"/>
                          <a:ea typeface="+mn-ea"/>
                          <a:cs typeface="+mn-cs"/>
                          <a:sym typeface=""/>
                        </a:rPr>
                        <a:t>LE, GoR </a:t>
                      </a:r>
                      <a:endParaRPr lang="en-GB" sz="1600" b="1" i="0" u="none" strike="noStrike" kern="100" cap="none" spc="0" normalizeH="0" baseline="0" dirty="0">
                        <a:solidFill>
                          <a:schemeClr val="bg1"/>
                        </a:solidFill>
                        <a:effectLst/>
                        <a:latin typeface="Arial" panose="020B0604020202020204" pitchFamily="34" charset="0"/>
                        <a:ea typeface="+mn-ea"/>
                        <a:cs typeface="+mn-cs"/>
                        <a:sym typeface=""/>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marL="0" marR="0" lvl="0" indent="0" algn="l" defTabSz="914400" rtl="0" eaLnBrk="1" fontAlgn="auto" hangingPunct="1">
                        <a:lnSpc>
                          <a:spcPct val="107000"/>
                        </a:lnSpc>
                        <a:spcBef>
                          <a:spcPts val="0"/>
                        </a:spcBef>
                        <a:spcAft>
                          <a:spcPts val="300"/>
                        </a:spcAft>
                        <a:buFontTx/>
                        <a:buNone/>
                      </a:pPr>
                      <a:endParaRPr lang="en-GB" sz="1600" b="1" i="0" u="none" strike="noStrike" kern="100" cap="none" spc="0" normalizeH="0" baseline="0" dirty="0">
                        <a:solidFill>
                          <a:schemeClr val="bg1"/>
                        </a:solidFill>
                        <a:effectLst/>
                        <a:latin typeface="Arial" panose="020B0604020202020204" pitchFamily="34" charset="0"/>
                        <a:ea typeface="+mn-ea"/>
                        <a:cs typeface="+mn-cs"/>
                        <a:sym typeface=""/>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marL="0" marR="0" lvl="0" indent="0" algn="ctr" defTabSz="914400" rtl="0" eaLnBrk="1" fontAlgn="auto" hangingPunct="1">
                        <a:lnSpc>
                          <a:spcPct val="107000"/>
                        </a:lnSpc>
                        <a:spcBef>
                          <a:spcPts val="0"/>
                        </a:spcBef>
                        <a:spcAft>
                          <a:spcPts val="300"/>
                        </a:spcAft>
                        <a:buFontTx/>
                        <a:buNone/>
                      </a:pPr>
                      <a:endParaRPr lang="en-GB" sz="1800" b="1" i="0" u="none" strike="noStrike" kern="100" cap="none" spc="0" normalizeH="0" baseline="0">
                        <a:solidFill>
                          <a:schemeClr val="bg1"/>
                        </a:solidFill>
                        <a:effectLst/>
                        <a:latin typeface="Arial" panose="020B0604020202020204" pitchFamily="34" charset="0"/>
                        <a:ea typeface="+mn-ea"/>
                        <a:cs typeface="+mn-cs"/>
                        <a:sym typeface=""/>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410388796"/>
                  </a:ext>
                </a:extLst>
              </a:tr>
              <a:tr h="891551">
                <a:tc rowSpan="4">
                  <a:txBody>
                    <a:bodyPr/>
                    <a:lstStyle/>
                    <a:p>
                      <a:pPr algn="ctr">
                        <a:spcAft>
                          <a:spcPts val="300"/>
                        </a:spcAft>
                      </a:pPr>
                      <a:r>
                        <a:rPr lang="en-GB" sz="1600" b="1">
                          <a:solidFill>
                            <a:schemeClr val="bg1"/>
                          </a:solidFill>
                        </a:rPr>
                        <a:t>ECOG/PS</a:t>
                      </a:r>
                      <a:endParaRPr lang="en-GB" sz="1600" b="1" kern="1200" dirty="0">
                        <a:solidFill>
                          <a:schemeClr val="bg1"/>
                        </a:solidFill>
                        <a:effectLst/>
                        <a:latin typeface="+mn-lt"/>
                        <a:ea typeface="+mn-ea"/>
                        <a:cs typeface="+mn-cs"/>
                      </a:endParaRPr>
                    </a:p>
                  </a:txBody>
                  <a:tcPr marL="68580" marR="68580" marT="0" marB="0" vert="vert27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rowSpan="2">
                  <a:txBody>
                    <a:bodyPr/>
                    <a:lstStyle/>
                    <a:p>
                      <a:pPr marL="0" marR="0" lvl="0" indent="0" algn="l" defTabSz="914400" rtl="0" eaLnBrk="1" fontAlgn="auto" latinLnBrk="0" hangingPunct="1">
                        <a:lnSpc>
                          <a:spcPct val="107000"/>
                        </a:lnSpc>
                        <a:spcBef>
                          <a:spcPts val="0"/>
                        </a:spcBef>
                        <a:spcAft>
                          <a:spcPts val="300"/>
                        </a:spcAft>
                        <a:buClrTx/>
                        <a:buSzTx/>
                        <a:buFont typeface="Wingdings" panose="05000000000000000000" pitchFamily="2" charset="2"/>
                        <a:buNone/>
                        <a:tabLst/>
                        <a:defRPr/>
                      </a:pPr>
                      <a:r>
                        <a:rPr lang="en-GB" sz="1600" b="1" kern="1200">
                          <a:solidFill>
                            <a:schemeClr val="bg1"/>
                          </a:solidFill>
                          <a:effectLst/>
                          <a:latin typeface="+mn-lt"/>
                          <a:ea typeface="+mn-ea"/>
                          <a:cs typeface="+mn-cs"/>
                        </a:rPr>
                        <a:t>≤1</a:t>
                      </a:r>
                      <a:endParaRPr lang="en-GB" sz="1600" b="1" kern="1200" dirty="0">
                        <a:solidFill>
                          <a:schemeClr val="bg1"/>
                        </a:solidFill>
                        <a:effectLst/>
                        <a:latin typeface="+mn-lt"/>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285750" marR="0" lvl="0" indent="-285750" algn="l" defTabSz="914400" rtl="0" eaLnBrk="1" fontAlgn="auto" latinLnBrk="0" hangingPunct="1">
                        <a:lnSpc>
                          <a:spcPct val="107000"/>
                        </a:lnSpc>
                        <a:spcBef>
                          <a:spcPts val="0"/>
                        </a:spcBef>
                        <a:spcAft>
                          <a:spcPts val="300"/>
                        </a:spcAft>
                        <a:buClr>
                          <a:srgbClr val="3C3C3C"/>
                        </a:buClr>
                        <a:buSzTx/>
                        <a:buFont typeface="Wingdings" panose="05000000000000000000" pitchFamily="2" charset="2"/>
                        <a:buChar char="§"/>
                        <a:tabLst/>
                        <a:defRPr/>
                      </a:pPr>
                      <a:r>
                        <a:rPr lang="en-GB" sz="1600"/>
                        <a:t>The </a:t>
                      </a:r>
                      <a:r>
                        <a:rPr lang="en-GB" sz="1400"/>
                        <a:t>PREFERRED OPTION </a:t>
                      </a:r>
                      <a:r>
                        <a:rPr lang="en-GB" sz="1600"/>
                        <a:t>is </a:t>
                      </a:r>
                      <a:r>
                        <a:rPr lang="en-GB" sz="1600">
                          <a:solidFill>
                            <a:schemeClr val="accent5"/>
                          </a:solidFill>
                        </a:rPr>
                        <a:t>nivolumab</a:t>
                      </a:r>
                      <a:r>
                        <a:rPr lang="en-GB" sz="1600"/>
                        <a:t> regardless of PD-L1 expression</a:t>
                      </a:r>
                      <a:r>
                        <a:rPr lang="en-GB" sz="1600" baseline="30000"/>
                        <a:t>1</a:t>
                      </a:r>
                      <a:r>
                        <a:rPr lang="en-GB" sz="1600"/>
                        <a:t> </a:t>
                      </a:r>
                    </a:p>
                    <a:p>
                      <a:pPr marL="285750" marR="0" lvl="0" indent="-285750" algn="l" defTabSz="914400" rtl="0" eaLnBrk="1" fontAlgn="auto" latinLnBrk="0" hangingPunct="1">
                        <a:lnSpc>
                          <a:spcPct val="107000"/>
                        </a:lnSpc>
                        <a:spcBef>
                          <a:spcPts val="0"/>
                        </a:spcBef>
                        <a:spcAft>
                          <a:spcPts val="300"/>
                        </a:spcAft>
                        <a:buClr>
                          <a:srgbClr val="3C3C3C"/>
                        </a:buClr>
                        <a:buSzTx/>
                        <a:buFont typeface="Wingdings" panose="05000000000000000000" pitchFamily="2" charset="2"/>
                        <a:buChar char="§"/>
                        <a:tabLst/>
                        <a:defRPr/>
                      </a:pPr>
                      <a:r>
                        <a:rPr lang="en-GB" sz="1600">
                          <a:solidFill>
                            <a:schemeClr val="accent5"/>
                          </a:solidFill>
                        </a:rPr>
                        <a:t>Pembrolizumab monotherapy </a:t>
                      </a:r>
                      <a:r>
                        <a:rPr lang="en-GB" sz="1400"/>
                        <a:t>CAN BE CONSIDERED </a:t>
                      </a:r>
                      <a:r>
                        <a:rPr lang="en-GB" sz="1600"/>
                        <a:t>if </a:t>
                      </a:r>
                      <a:r>
                        <a:rPr lang="en-GB" sz="1600">
                          <a:solidFill>
                            <a:schemeClr val="accent3"/>
                          </a:solidFill>
                        </a:rPr>
                        <a:t>TPS &gt;50%, </a:t>
                      </a:r>
                      <a:r>
                        <a:rPr lang="en-GB" sz="1600"/>
                        <a:t>noting that this use is considered off-label in Spain</a:t>
                      </a:r>
                      <a:r>
                        <a:rPr lang="en-GB" sz="1600" baseline="30000"/>
                        <a:t>2</a:t>
                      </a:r>
                      <a:r>
                        <a:rPr lang="en-GB" sz="1600"/>
                        <a:t> </a:t>
                      </a:r>
                      <a:endParaRPr lang="en-GB" sz="1600" kern="1200" dirty="0">
                        <a:solidFill>
                          <a:schemeClr val="tx1"/>
                        </a:solidFill>
                        <a:effectLst/>
                        <a:latin typeface="+mn-lt"/>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a:solidFill>
                            <a:schemeClr val="tx1"/>
                          </a:solidFill>
                          <a:effectLst/>
                          <a:latin typeface="Arial" panose="020B0604020202020204" pitchFamily="34" charset="0"/>
                          <a:ea typeface="+mn-ea"/>
                          <a:cs typeface="+mn-cs"/>
                          <a:sym typeface=""/>
                        </a:rPr>
                        <a:t>I, A</a:t>
                      </a:r>
                    </a:p>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a:solidFill>
                            <a:schemeClr val="tx1"/>
                          </a:solidFill>
                          <a:effectLst/>
                          <a:latin typeface="Arial" panose="020B0604020202020204" pitchFamily="34" charset="0"/>
                          <a:ea typeface="+mn-ea"/>
                          <a:cs typeface="+mn-cs"/>
                          <a:sym typeface=""/>
                        </a:rPr>
                        <a:t>II, A</a:t>
                      </a:r>
                      <a:endParaRPr lang="en-GB" sz="18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652704"/>
                  </a:ext>
                </a:extLst>
              </a:tr>
              <a:tr h="849191">
                <a:tc vMerge="1">
                  <a:txBody>
                    <a:bodyPr/>
                    <a:lstStyle/>
                    <a:p>
                      <a:pPr marL="285750" marR="0" lvl="0" indent="-285750" algn="l" defTabSz="914400" rtl="0" eaLnBrk="1" fontAlgn="auto" latinLnBrk="0" hangingPunct="1">
                        <a:lnSpc>
                          <a:spcPct val="107000"/>
                        </a:lnSpc>
                        <a:spcBef>
                          <a:spcPts val="0"/>
                        </a:spcBef>
                        <a:spcAft>
                          <a:spcPts val="300"/>
                        </a:spcAft>
                        <a:buClrTx/>
                        <a:buSzTx/>
                        <a:buFont typeface="Wingdings" panose="05000000000000000000" pitchFamily="2" charset="2"/>
                        <a:buChar char="§"/>
                        <a:tabLst/>
                        <a:defRPr/>
                      </a:pPr>
                      <a:endParaRPr lang="en-GB" sz="1600" kern="1200" dirty="0">
                        <a:solidFill>
                          <a:schemeClr val="tx1"/>
                        </a:solidFill>
                        <a:effectLst/>
                        <a:latin typeface="+mn-lt"/>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285750" marR="0" lvl="0" indent="-285750" algn="l" defTabSz="914400" rtl="0" eaLnBrk="1" fontAlgn="auto" latinLnBrk="0" hangingPunct="1">
                        <a:lnSpc>
                          <a:spcPct val="107000"/>
                        </a:lnSpc>
                        <a:spcBef>
                          <a:spcPts val="0"/>
                        </a:spcBef>
                        <a:spcAft>
                          <a:spcPts val="300"/>
                        </a:spcAft>
                        <a:buClrTx/>
                        <a:buSzTx/>
                        <a:buFont typeface="Wingdings" panose="05000000000000000000" pitchFamily="2" charset="2"/>
                        <a:buChar char="§"/>
                        <a:tabLst/>
                        <a:defRPr/>
                      </a:pPr>
                      <a:endParaRPr lang="en-GB" sz="1600" kern="1200" dirty="0">
                        <a:solidFill>
                          <a:schemeClr val="tx1"/>
                        </a:solidFill>
                        <a:effectLst/>
                        <a:latin typeface="+mn-lt"/>
                        <a:ea typeface="+mn-ea"/>
                        <a:cs typeface="+mn-cs"/>
                      </a:endParaRPr>
                    </a:p>
                  </a:txBody>
                  <a:tcPr marL="68580" marR="68580" marT="0" marB="0" anchor="ctr">
                    <a:lnL w="12700" cap="flat" cmpd="sng" algn="ctr">
                      <a:solidFill>
                        <a:schemeClr val="bg1"/>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914400" rtl="0" eaLnBrk="1" fontAlgn="auto" latinLnBrk="0" hangingPunct="1">
                        <a:lnSpc>
                          <a:spcPct val="107000"/>
                        </a:lnSpc>
                        <a:spcBef>
                          <a:spcPts val="0"/>
                        </a:spcBef>
                        <a:spcAft>
                          <a:spcPts val="300"/>
                        </a:spcAft>
                        <a:buClr>
                          <a:srgbClr val="3C3C3C"/>
                        </a:buClr>
                        <a:buSzTx/>
                        <a:buFont typeface="Wingdings" panose="05000000000000000000" pitchFamily="2" charset="2"/>
                        <a:buChar char="§"/>
                        <a:tabLst/>
                        <a:defRPr/>
                      </a:pPr>
                      <a:r>
                        <a:rPr lang="en-GB" sz="1600" dirty="0"/>
                        <a:t>In cases in which </a:t>
                      </a:r>
                      <a:r>
                        <a:rPr lang="en-GB" sz="1600" dirty="0">
                          <a:solidFill>
                            <a:schemeClr val="accent3"/>
                          </a:solidFill>
                        </a:rPr>
                        <a:t>anti-PD-1 agents </a:t>
                      </a:r>
                      <a:r>
                        <a:rPr lang="en-GB" sz="1600" dirty="0"/>
                        <a:t>are </a:t>
                      </a:r>
                      <a:r>
                        <a:rPr lang="en-GB" sz="1600" dirty="0">
                          <a:solidFill>
                            <a:schemeClr val="accent3"/>
                          </a:solidFill>
                        </a:rPr>
                        <a:t>contraindicated</a:t>
                      </a:r>
                      <a:r>
                        <a:rPr lang="en-GB" sz="1600" dirty="0"/>
                        <a:t> (i.e., systemic immune-related disorders,) </a:t>
                      </a:r>
                      <a:r>
                        <a:rPr lang="en-GB" sz="1600" dirty="0">
                          <a:solidFill>
                            <a:schemeClr val="accent3"/>
                          </a:solidFill>
                        </a:rPr>
                        <a:t>or not recommended </a:t>
                      </a:r>
                      <a:r>
                        <a:rPr lang="en-GB" sz="1600" dirty="0"/>
                        <a:t>(high disease burden and kinetics), </a:t>
                      </a:r>
                      <a:r>
                        <a:rPr lang="en-GB" sz="1600" dirty="0">
                          <a:solidFill>
                            <a:schemeClr val="accent5"/>
                          </a:solidFill>
                        </a:rPr>
                        <a:t>paclitaxel + cetuximab (ERBITAX regimen)</a:t>
                      </a:r>
                      <a:r>
                        <a:rPr lang="en-GB" sz="1600" dirty="0"/>
                        <a:t> (III, C) or </a:t>
                      </a:r>
                      <a:r>
                        <a:rPr lang="en-GB" sz="1600" dirty="0">
                          <a:solidFill>
                            <a:schemeClr val="accent5"/>
                          </a:solidFill>
                        </a:rPr>
                        <a:t>single-agent chemotherapies </a:t>
                      </a:r>
                      <a:r>
                        <a:rPr lang="en-GB" sz="1400" dirty="0"/>
                        <a:t>SHOULD BE CONSIDERED</a:t>
                      </a:r>
                      <a:r>
                        <a:rPr lang="en-GB" sz="1600" dirty="0"/>
                        <a:t> </a:t>
                      </a:r>
                      <a:endParaRPr lang="en-GB" sz="1600" kern="1200" dirty="0">
                        <a:solidFill>
                          <a:schemeClr val="tx1"/>
                        </a:solidFill>
                        <a:effectLst/>
                        <a:latin typeface="+mn-lt"/>
                        <a:ea typeface="+mn-ea"/>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7000"/>
                        </a:lnSpc>
                        <a:spcBef>
                          <a:spcPts val="0"/>
                        </a:spcBef>
                        <a:spcAft>
                          <a:spcPts val="300"/>
                        </a:spcAft>
                        <a:buClrTx/>
                        <a:buSzTx/>
                        <a:buFontTx/>
                        <a:buNone/>
                        <a:tabLst/>
                        <a:defRPr/>
                      </a:pPr>
                      <a:r>
                        <a:rPr lang="es-ES" sz="1800" b="0" i="0" u="none" strike="noStrike" kern="100" cap="none" spc="0" normalizeH="0" baseline="0">
                          <a:solidFill>
                            <a:schemeClr val="tx1"/>
                          </a:solidFill>
                          <a:effectLst/>
                          <a:latin typeface="Arial" panose="020B0604020202020204" pitchFamily="34" charset="0"/>
                          <a:ea typeface="+mn-ea"/>
                          <a:cs typeface="+mn-cs"/>
                          <a:sym typeface=""/>
                        </a:rPr>
                        <a:t>III, C</a:t>
                      </a:r>
                      <a:endParaRPr lang="en-GB" sz="18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635747"/>
                  </a:ext>
                </a:extLst>
              </a:tr>
              <a:tr h="559091">
                <a:tc vMerge="1">
                  <a:txBody>
                    <a:bodyPr/>
                    <a:lstStyle/>
                    <a:p>
                      <a:pPr marL="0" marR="0" lvl="0" indent="0" algn="l" defTabSz="914400" rtl="0" eaLnBrk="1" fontAlgn="auto" hangingPunct="1">
                        <a:lnSpc>
                          <a:spcPct val="107000"/>
                        </a:lnSpc>
                        <a:spcBef>
                          <a:spcPts val="0"/>
                        </a:spcBef>
                        <a:spcAft>
                          <a:spcPts val="300"/>
                        </a:spcAft>
                        <a:buFontTx/>
                        <a:buNone/>
                      </a:pPr>
                      <a:endParaRPr lang="en-GB" sz="1600" b="0" i="0" u="none" strike="noStrike" kern="100" cap="none" spc="0" normalizeH="0" baseline="0" dirty="0">
                        <a:solidFill>
                          <a:schemeClr val="tx1"/>
                        </a:solidFill>
                        <a:effectLst/>
                        <a:latin typeface="Arial" panose="020B0604020202020204" pitchFamily="34" charset="0"/>
                        <a:ea typeface="+mn-ea"/>
                        <a:cs typeface="+mn-cs"/>
                        <a:sym typeface=""/>
                      </a:endParaRP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914400" rtl="0" eaLnBrk="1" fontAlgn="auto" hangingPunct="1">
                        <a:lnSpc>
                          <a:spcPct val="107000"/>
                        </a:lnSpc>
                        <a:spcBef>
                          <a:spcPts val="0"/>
                        </a:spcBef>
                        <a:spcAft>
                          <a:spcPts val="300"/>
                        </a:spcAft>
                        <a:buFontTx/>
                        <a:buNone/>
                      </a:pPr>
                      <a:r>
                        <a:rPr lang="es-ES" sz="1600" b="1" i="0" u="none" strike="noStrike" kern="100" cap="none" spc="0" normalizeH="0" baseline="0">
                          <a:solidFill>
                            <a:schemeClr val="bg1"/>
                          </a:solidFill>
                          <a:effectLst/>
                          <a:latin typeface="Arial" panose="020B0604020202020204" pitchFamily="34" charset="0"/>
                          <a:ea typeface="+mn-ea"/>
                          <a:cs typeface="+mn-cs"/>
                          <a:sym typeface=""/>
                        </a:rPr>
                        <a:t>2</a:t>
                      </a:r>
                      <a:endParaRPr lang="en-GB" sz="1600" b="1" i="0" u="none" strike="noStrike" kern="100" cap="none" spc="0" normalizeH="0" baseline="0" dirty="0">
                        <a:solidFill>
                          <a:schemeClr val="bg1"/>
                        </a:solidFill>
                        <a:effectLst/>
                        <a:latin typeface="Arial" panose="020B0604020202020204" pitchFamily="34" charset="0"/>
                        <a:ea typeface="+mn-ea"/>
                        <a:cs typeface="+mn-cs"/>
                        <a:sym typeface=""/>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285750" marR="0" lvl="0" indent="-285750" algn="l" defTabSz="914400" rtl="0" eaLnBrk="1" fontAlgn="auto" hangingPunct="1">
                        <a:lnSpc>
                          <a:spcPct val="107000"/>
                        </a:lnSpc>
                        <a:spcBef>
                          <a:spcPts val="0"/>
                        </a:spcBef>
                        <a:spcAft>
                          <a:spcPts val="300"/>
                        </a:spcAft>
                        <a:buClr>
                          <a:srgbClr val="3C3C3C"/>
                        </a:buClr>
                        <a:buFont typeface="Wingdings" panose="05000000000000000000" pitchFamily="2" charset="2"/>
                        <a:buChar char="§"/>
                      </a:pPr>
                      <a:r>
                        <a:rPr lang="en-GB" sz="1600">
                          <a:solidFill>
                            <a:schemeClr val="accent5"/>
                          </a:solidFill>
                        </a:rPr>
                        <a:t>Paclitaxel plus cetuximab (ERBITAX regimen) </a:t>
                      </a:r>
                      <a:r>
                        <a:rPr lang="en-GB" sz="1600"/>
                        <a:t>(III, C), </a:t>
                      </a:r>
                      <a:r>
                        <a:rPr lang="en-GB" sz="1600">
                          <a:solidFill>
                            <a:schemeClr val="accent5"/>
                          </a:solidFill>
                        </a:rPr>
                        <a:t>single-agent chemotherapies </a:t>
                      </a:r>
                      <a:r>
                        <a:rPr lang="en-GB" sz="1600"/>
                        <a:t>(III, C),  or </a:t>
                      </a:r>
                      <a:r>
                        <a:rPr lang="en-GB" sz="1600">
                          <a:solidFill>
                            <a:schemeClr val="accent5"/>
                          </a:solidFill>
                        </a:rPr>
                        <a:t>single agent cetuximab </a:t>
                      </a:r>
                      <a:r>
                        <a:rPr lang="en-GB" sz="1600"/>
                        <a:t>(III, C)</a:t>
                      </a:r>
                      <a:r>
                        <a:rPr lang="en-GB" sz="1600" baseline="30000"/>
                        <a:t>3, 4</a:t>
                      </a:r>
                      <a:r>
                        <a:rPr lang="en-GB" sz="1600"/>
                        <a:t> </a:t>
                      </a:r>
                      <a:endParaRPr lang="en-GB" sz="1600" b="0" i="0" u="none" strike="noStrike" kern="100" cap="none" spc="0" normalizeH="0" baseline="0" dirty="0">
                        <a:solidFill>
                          <a:schemeClr val="tx1"/>
                        </a:solidFill>
                        <a:effectLst/>
                        <a:latin typeface="Arial" panose="020B0604020202020204" pitchFamily="34" charset="0"/>
                        <a:ea typeface="+mn-ea"/>
                        <a:cs typeface="+mn-cs"/>
                        <a:sym typeface=""/>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a:solidFill>
                            <a:schemeClr val="tx1"/>
                          </a:solidFill>
                          <a:effectLst/>
                          <a:latin typeface="Arial" panose="020B0604020202020204" pitchFamily="34" charset="0"/>
                          <a:ea typeface="+mn-ea"/>
                          <a:cs typeface="+mn-cs"/>
                          <a:sym typeface=""/>
                        </a:rPr>
                        <a:t>III, C</a:t>
                      </a:r>
                      <a:endParaRPr lang="en-GB" sz="1800" b="0" i="0" u="none" strike="noStrike" kern="100" cap="none" spc="0" normalizeH="0" baseline="0">
                        <a:solidFill>
                          <a:schemeClr val="tx1"/>
                        </a:solidFill>
                        <a:effectLst/>
                        <a:latin typeface="Arial" panose="020B0604020202020204" pitchFamily="34" charset="0"/>
                        <a:ea typeface="+mn-ea"/>
                        <a:cs typeface="+mn-cs"/>
                        <a:sym typeface=""/>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0289498"/>
                  </a:ext>
                </a:extLst>
              </a:tr>
              <a:tr h="849191">
                <a:tc vMerge="1">
                  <a:txBody>
                    <a:bodyPr/>
                    <a:lstStyle/>
                    <a:p>
                      <a:pPr marL="0" marR="0" lvl="0" indent="0" algn="l" defTabSz="914400" rtl="0" eaLnBrk="1" fontAlgn="auto" hangingPunct="1">
                        <a:lnSpc>
                          <a:spcPct val="107000"/>
                        </a:lnSpc>
                        <a:spcBef>
                          <a:spcPts val="0"/>
                        </a:spcBef>
                        <a:spcAft>
                          <a:spcPts val="300"/>
                        </a:spcAft>
                        <a:buFontTx/>
                        <a:buNone/>
                      </a:pPr>
                      <a:endParaRPr lang="en-GB" sz="1600" b="0" i="0" u="none" strike="noStrike" kern="100" cap="none" spc="0" normalizeH="0" baseline="0" dirty="0">
                        <a:solidFill>
                          <a:schemeClr val="tx1"/>
                        </a:solidFill>
                        <a:effectLst/>
                        <a:latin typeface="Arial" panose="020B0604020202020204" pitchFamily="34" charset="0"/>
                        <a:ea typeface="+mn-ea"/>
                        <a:cs typeface="+mn-cs"/>
                        <a:sym typeface=""/>
                      </a:endParaRP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l" defTabSz="914400" rtl="0" eaLnBrk="1" fontAlgn="auto" hangingPunct="1">
                        <a:lnSpc>
                          <a:spcPct val="107000"/>
                        </a:lnSpc>
                        <a:spcBef>
                          <a:spcPts val="0"/>
                        </a:spcBef>
                        <a:spcAft>
                          <a:spcPts val="300"/>
                        </a:spcAft>
                        <a:buFontTx/>
                        <a:buNone/>
                      </a:pPr>
                      <a:endParaRPr lang="en-GB" sz="1600" b="0" i="0" u="none" strike="noStrike" kern="100" cap="none" spc="0" normalizeH="0" baseline="0" dirty="0">
                        <a:solidFill>
                          <a:schemeClr val="tx1"/>
                        </a:solidFill>
                        <a:effectLst/>
                        <a:latin typeface="Arial" panose="020B0604020202020204" pitchFamily="34" charset="0"/>
                        <a:ea typeface="+mn-ea"/>
                        <a:cs typeface="+mn-cs"/>
                        <a:sym typeface=""/>
                      </a:endParaRPr>
                    </a:p>
                  </a:txBody>
                  <a:tcPr marL="68580" marR="6858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914400" rtl="0" eaLnBrk="1" fontAlgn="auto" hangingPunct="1">
                        <a:lnSpc>
                          <a:spcPct val="107000"/>
                        </a:lnSpc>
                        <a:spcBef>
                          <a:spcPts val="0"/>
                        </a:spcBef>
                        <a:spcAft>
                          <a:spcPts val="300"/>
                        </a:spcAft>
                        <a:buClr>
                          <a:srgbClr val="3C3C3C"/>
                        </a:buClr>
                        <a:buFont typeface="Wingdings" panose="05000000000000000000" pitchFamily="2" charset="2"/>
                        <a:buChar char="§"/>
                      </a:pPr>
                      <a:r>
                        <a:rPr lang="en-GB" sz="1600"/>
                        <a:t>Data on the efficacy of nivolumab in patients with R/M disease and ECOG performance status 2 are limited; furthermore, this drug has yet to be approved in this patient population  in Spain. Therefore</a:t>
                      </a:r>
                      <a:r>
                        <a:rPr lang="en-GB" sz="1600">
                          <a:solidFill>
                            <a:schemeClr val="accent5"/>
                          </a:solidFill>
                        </a:rPr>
                        <a:t>, individualized use </a:t>
                      </a:r>
                      <a:r>
                        <a:rPr lang="en-GB" sz="1600"/>
                        <a:t>is </a:t>
                      </a:r>
                      <a:r>
                        <a:rPr lang="en-GB" sz="1400"/>
                        <a:t>RECOMMENDED</a:t>
                      </a:r>
                      <a:r>
                        <a:rPr lang="en-GB" sz="1400" baseline="30000"/>
                        <a:t>5</a:t>
                      </a:r>
                      <a:r>
                        <a:rPr lang="en-GB" sz="1600"/>
                        <a:t> </a:t>
                      </a:r>
                      <a:endParaRPr lang="en-GB" sz="1600" b="0" i="0" u="none" strike="noStrike" kern="100" cap="none" spc="0" normalizeH="0" baseline="0" dirty="0">
                        <a:solidFill>
                          <a:schemeClr val="tx1"/>
                        </a:solidFill>
                        <a:effectLst/>
                        <a:latin typeface="Arial" panose="020B0604020202020204" pitchFamily="34" charset="0"/>
                        <a:ea typeface="+mn-ea"/>
                        <a:cs typeface="+mn-cs"/>
                        <a:sym typeface=""/>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hangingPunct="1">
                        <a:lnSpc>
                          <a:spcPct val="107000"/>
                        </a:lnSpc>
                        <a:spcBef>
                          <a:spcPts val="0"/>
                        </a:spcBef>
                        <a:spcAft>
                          <a:spcPts val="300"/>
                        </a:spcAft>
                        <a:buFontTx/>
                        <a:buNone/>
                      </a:pPr>
                      <a:r>
                        <a:rPr lang="es-ES" sz="1800" b="0" i="0" u="none" strike="noStrike" kern="100" cap="none" spc="0" normalizeH="0" baseline="0" dirty="0">
                          <a:solidFill>
                            <a:schemeClr val="tx1"/>
                          </a:solidFill>
                          <a:effectLst/>
                          <a:latin typeface="Arial" panose="020B0604020202020204" pitchFamily="34" charset="0"/>
                          <a:ea typeface="+mn-ea"/>
                          <a:cs typeface="+mn-cs"/>
                          <a:sym typeface=""/>
                        </a:rPr>
                        <a:t>IV, C</a:t>
                      </a:r>
                      <a:endParaRPr lang="en-GB" sz="1800" b="0" i="0" u="none" strike="noStrike" kern="100" cap="none" spc="0" normalizeH="0" baseline="0" dirty="0">
                        <a:solidFill>
                          <a:schemeClr val="tx1"/>
                        </a:solidFill>
                        <a:effectLst/>
                        <a:latin typeface="Arial" panose="020B0604020202020204" pitchFamily="34" charset="0"/>
                        <a:ea typeface="+mn-ea"/>
                        <a:cs typeface="+mn-cs"/>
                        <a:sym typeface=""/>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84931946"/>
                  </a:ext>
                </a:extLst>
              </a:tr>
            </a:tbl>
          </a:graphicData>
        </a:graphic>
      </p:graphicFrame>
      <p:sp>
        <p:nvSpPr>
          <p:cNvPr id="12" name="Marcador de texto 3">
            <a:extLst>
              <a:ext uri="{FF2B5EF4-FFF2-40B4-BE49-F238E27FC236}">
                <a16:creationId xmlns:a16="http://schemas.microsoft.com/office/drawing/2014/main" id="{CA9E05D4-B382-84E7-1E87-BDA9811E8B0D}"/>
              </a:ext>
            </a:extLst>
          </p:cNvPr>
          <p:cNvSpPr txBox="1">
            <a:spLocks/>
          </p:cNvSpPr>
          <p:nvPr/>
        </p:nvSpPr>
        <p:spPr>
          <a:xfrm>
            <a:off x="591374" y="5511738"/>
            <a:ext cx="10962451" cy="620111"/>
          </a:xfrm>
          <a:prstGeom prst="rect">
            <a:avLst/>
          </a:prstGeom>
        </p:spPr>
        <p:txBody>
          <a:bodyPr vert="horz" lIns="0" tIns="0" rIns="0" bIns="0" rtlCol="0">
            <a:noAutofit/>
          </a:bodyPr>
          <a:lstStyle>
            <a:lvl1pPr marL="0" indent="0" algn="l" defTabSz="685594" rtl="0" eaLnBrk="1" latinLnBrk="0" hangingPunct="1">
              <a:lnSpc>
                <a:spcPct val="90000"/>
              </a:lnSpc>
              <a:spcBef>
                <a:spcPts val="750"/>
              </a:spcBef>
              <a:buFont typeface="Arial" panose="020B0604020202020204" pitchFamily="34" charset="0"/>
              <a:buNone/>
              <a:defRPr sz="750" kern="1200">
                <a:solidFill>
                  <a:schemeClr val="tx2"/>
                </a:solidFill>
                <a:latin typeface="+mn-lt"/>
                <a:ea typeface="+mn-ea"/>
                <a:cs typeface="+mn-cs"/>
              </a:defRPr>
            </a:lvl1pPr>
            <a:lvl2pPr marL="342797"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2pPr>
            <a:lvl3pPr marL="685594"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3pPr>
            <a:lvl4pPr marL="1028391"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4pPr>
            <a:lvl5pPr marL="1371189"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5pPr>
            <a:lvl6pPr marL="1885384"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181"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0978"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3776"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dirty="0">
                <a:solidFill>
                  <a:schemeClr val="tx1"/>
                </a:solidFill>
              </a:rPr>
              <a:t>1. Ferris RL, et al. N Engl J Med. 2016;375:1856–67. 2. Cohen EEW, et al. Lancet. 2019;393:156–67. 3. Hitt R, et al. </a:t>
            </a:r>
            <a:r>
              <a:rPr lang="es-ES" dirty="0">
                <a:solidFill>
                  <a:schemeClr val="tx1"/>
                </a:solidFill>
              </a:rPr>
              <a:t>Ann Oncol. 2012;23:1016–22. 4. Rubió-Casadevall J, et al. Front Oncol. 2023;13:1226939. 5. Macia-Rivas L, et al. </a:t>
            </a:r>
            <a:r>
              <a:rPr lang="es-ES" dirty="0" err="1">
                <a:solidFill>
                  <a:schemeClr val="tx1"/>
                </a:solidFill>
              </a:rPr>
              <a:t>Anticancer</a:t>
            </a:r>
            <a:r>
              <a:rPr lang="es-ES" dirty="0">
                <a:solidFill>
                  <a:schemeClr val="tx1"/>
                </a:solidFill>
              </a:rPr>
              <a:t> Res. 2023;43:1681–8.</a:t>
            </a:r>
          </a:p>
          <a:p>
            <a:r>
              <a:rPr lang="en-GB" dirty="0">
                <a:solidFill>
                  <a:srgbClr val="000000"/>
                </a:solidFill>
              </a:rPr>
              <a:t>ECOG/PS, Eastern Cooperative Oncology Group/Performance Status; ERBITAX, Paclitaxel plus Cetuximab regimen; </a:t>
            </a:r>
            <a:r>
              <a:rPr lang="en-GB" dirty="0" err="1">
                <a:solidFill>
                  <a:srgbClr val="000000"/>
                </a:solidFill>
              </a:rPr>
              <a:t>GoR</a:t>
            </a:r>
            <a:r>
              <a:rPr lang="en-GB" dirty="0">
                <a:solidFill>
                  <a:srgbClr val="000000"/>
                </a:solidFill>
              </a:rPr>
              <a:t>, Grade of Recommendation; LE, Level of Evidence; R/M, Patients with recurrent disease following primary treatment or newly-diagnosed metastatic disease; PD-L1 Programmed death-ligand 1 </a:t>
            </a:r>
            <a:r>
              <a:rPr lang="en-GB" dirty="0">
                <a:solidFill>
                  <a:schemeClr val="tx1"/>
                </a:solidFill>
              </a:rPr>
              <a:t>protein; TPS, </a:t>
            </a:r>
            <a:r>
              <a:rPr lang="en-GB" dirty="0" err="1">
                <a:solidFill>
                  <a:schemeClr val="tx1"/>
                </a:solidFill>
              </a:rPr>
              <a:t>tumor</a:t>
            </a:r>
            <a:r>
              <a:rPr lang="en-GB" dirty="0">
                <a:solidFill>
                  <a:schemeClr val="tx1"/>
                </a:solidFill>
              </a:rPr>
              <a:t> positive score.  </a:t>
            </a:r>
          </a:p>
        </p:txBody>
      </p:sp>
      <p:sp>
        <p:nvSpPr>
          <p:cNvPr id="13" name="Marcador de número de diapositiva 2">
            <a:extLst>
              <a:ext uri="{FF2B5EF4-FFF2-40B4-BE49-F238E27FC236}">
                <a16:creationId xmlns:a16="http://schemas.microsoft.com/office/drawing/2014/main" id="{3CCAE592-4C7E-76C9-3B96-80C087EF2FA4}"/>
              </a:ext>
            </a:extLst>
          </p:cNvPr>
          <p:cNvSpPr txBox="1">
            <a:spLocks/>
          </p:cNvSpPr>
          <p:nvPr/>
        </p:nvSpPr>
        <p:spPr>
          <a:xfrm>
            <a:off x="11043921" y="6380710"/>
            <a:ext cx="632143" cy="365125"/>
          </a:xfrm>
          <a:prstGeom prst="rect">
            <a:avLst/>
          </a:prstGeom>
        </p:spPr>
        <p:txBody>
          <a:bodyPr vert="horz" lIns="0" tIns="45720" rIns="0" bIns="45720" rtlCol="0" anchor="ctr"/>
          <a:lstStyle>
            <a:defPPr>
              <a:defRPr lang="en-US"/>
            </a:defPPr>
            <a:lvl1pPr marL="0" algn="l" defTabSz="1218712" rtl="0" eaLnBrk="1" latinLnBrk="0" hangingPunct="1">
              <a:defRPr lang="en-US" sz="2399" kern="1200" smtClean="0">
                <a:solidFill>
                  <a:schemeClr val="accent1"/>
                </a:solidFill>
                <a:latin typeface="+mn-lt"/>
                <a:ea typeface="+mn-ea"/>
                <a:cs typeface="+mn-cs"/>
              </a:defRPr>
            </a:lvl1pPr>
            <a:lvl2pPr marL="609356" algn="l" defTabSz="1218712" rtl="0" eaLnBrk="1" latinLnBrk="0" hangingPunct="1">
              <a:defRPr sz="2399" kern="1200">
                <a:solidFill>
                  <a:schemeClr val="tx1"/>
                </a:solidFill>
                <a:latin typeface="+mn-lt"/>
                <a:ea typeface="+mn-ea"/>
                <a:cs typeface="+mn-cs"/>
              </a:defRPr>
            </a:lvl2pPr>
            <a:lvl3pPr marL="1218712" algn="l" defTabSz="1218712" rtl="0" eaLnBrk="1" latinLnBrk="0" hangingPunct="1">
              <a:defRPr sz="2399" kern="1200">
                <a:solidFill>
                  <a:schemeClr val="tx1"/>
                </a:solidFill>
                <a:latin typeface="+mn-lt"/>
                <a:ea typeface="+mn-ea"/>
                <a:cs typeface="+mn-cs"/>
              </a:defRPr>
            </a:lvl3pPr>
            <a:lvl4pPr marL="1828068" algn="l" defTabSz="1218712" rtl="0" eaLnBrk="1" latinLnBrk="0" hangingPunct="1">
              <a:defRPr sz="2399" kern="1200">
                <a:solidFill>
                  <a:schemeClr val="tx1"/>
                </a:solidFill>
                <a:latin typeface="+mn-lt"/>
                <a:ea typeface="+mn-ea"/>
                <a:cs typeface="+mn-cs"/>
              </a:defRPr>
            </a:lvl4pPr>
            <a:lvl5pPr marL="2437425" algn="l" defTabSz="1218712" rtl="0" eaLnBrk="1" latinLnBrk="0" hangingPunct="1">
              <a:defRPr sz="2399" kern="1200">
                <a:solidFill>
                  <a:schemeClr val="tx1"/>
                </a:solidFill>
                <a:latin typeface="+mn-lt"/>
                <a:ea typeface="+mn-ea"/>
                <a:cs typeface="+mn-cs"/>
              </a:defRPr>
            </a:lvl5pPr>
            <a:lvl6pPr marL="3046781" algn="l" defTabSz="1218712" rtl="0" eaLnBrk="1" latinLnBrk="0" hangingPunct="1">
              <a:defRPr sz="2399" kern="1200">
                <a:solidFill>
                  <a:schemeClr val="tx1"/>
                </a:solidFill>
                <a:latin typeface="+mn-lt"/>
                <a:ea typeface="+mn-ea"/>
                <a:cs typeface="+mn-cs"/>
              </a:defRPr>
            </a:lvl6pPr>
            <a:lvl7pPr marL="3656137" algn="l" defTabSz="1218712" rtl="0" eaLnBrk="1" latinLnBrk="0" hangingPunct="1">
              <a:defRPr sz="2399" kern="1200">
                <a:solidFill>
                  <a:schemeClr val="tx1"/>
                </a:solidFill>
                <a:latin typeface="+mn-lt"/>
                <a:ea typeface="+mn-ea"/>
                <a:cs typeface="+mn-cs"/>
              </a:defRPr>
            </a:lvl7pPr>
            <a:lvl8pPr marL="4265493" algn="l" defTabSz="1218712" rtl="0" eaLnBrk="1" latinLnBrk="0" hangingPunct="1">
              <a:defRPr sz="2399" kern="1200">
                <a:solidFill>
                  <a:schemeClr val="tx1"/>
                </a:solidFill>
                <a:latin typeface="+mn-lt"/>
                <a:ea typeface="+mn-ea"/>
                <a:cs typeface="+mn-cs"/>
              </a:defRPr>
            </a:lvl8pPr>
            <a:lvl9pPr marL="4874849" algn="l" defTabSz="1218712" rtl="0" eaLnBrk="1" latinLnBrk="0" hangingPunct="1">
              <a:defRPr sz="2399" kern="1200">
                <a:solidFill>
                  <a:schemeClr val="tx1"/>
                </a:solidFill>
                <a:latin typeface="+mn-lt"/>
                <a:ea typeface="+mn-ea"/>
                <a:cs typeface="+mn-cs"/>
              </a:defRPr>
            </a:lvl9pPr>
          </a:lstStyle>
          <a:p>
            <a:pPr marL="0" marR="0" lvl="0" indent="0" algn="l" defTabSz="1218712" rtl="0" eaLnBrk="1" fontAlgn="auto" latinLnBrk="0" hangingPunct="1">
              <a:lnSpc>
                <a:spcPct val="100000"/>
              </a:lnSpc>
              <a:spcBef>
                <a:spcPts val="0"/>
              </a:spcBef>
              <a:spcAft>
                <a:spcPts val="0"/>
              </a:spcAft>
              <a:buClrTx/>
              <a:buSzTx/>
              <a:buFontTx/>
              <a:buNone/>
              <a:tabLst/>
              <a:defRPr/>
            </a:pPr>
            <a:fld id="{FC1CF07D-8B3F-4D32-B059-0039CEA46DB1}" type="slidenum">
              <a:rPr kumimoji="0" lang="en-GB" sz="2399" b="0" i="0" u="none" strike="noStrike" kern="1200" cap="none" spc="0" normalizeH="0" baseline="0" noProof="0" smtClean="0">
                <a:ln>
                  <a:noFill/>
                </a:ln>
                <a:solidFill>
                  <a:srgbClr val="006666"/>
                </a:solidFill>
                <a:effectLst/>
                <a:uLnTx/>
                <a:uFillTx/>
                <a:latin typeface="Arial" panose="020B0604020202020204"/>
                <a:ea typeface="+mn-ea"/>
                <a:cs typeface="+mn-cs"/>
              </a:rPr>
              <a:pPr marL="0" marR="0" lvl="0" indent="0" algn="l" defTabSz="1218712" rtl="0" eaLnBrk="1" fontAlgn="auto" latinLnBrk="0" hangingPunct="1">
                <a:lnSpc>
                  <a:spcPct val="100000"/>
                </a:lnSpc>
                <a:spcBef>
                  <a:spcPts val="0"/>
                </a:spcBef>
                <a:spcAft>
                  <a:spcPts val="0"/>
                </a:spcAft>
                <a:buClrTx/>
                <a:buSzTx/>
                <a:buFontTx/>
                <a:buNone/>
                <a:tabLst/>
                <a:defRPr/>
              </a:pPr>
              <a:t>18</a:t>
            </a:fld>
            <a:endParaRPr kumimoji="0" lang="en-GB" sz="2399" b="0" i="0" u="none" strike="noStrike" kern="1200" cap="none" spc="0" normalizeH="0" baseline="0" noProof="0">
              <a:ln>
                <a:noFill/>
              </a:ln>
              <a:solidFill>
                <a:srgbClr val="006666"/>
              </a:solidFill>
              <a:effectLst/>
              <a:uLnTx/>
              <a:uFillTx/>
              <a:latin typeface="Arial" panose="020B0604020202020204"/>
              <a:ea typeface="+mn-ea"/>
              <a:cs typeface="+mn-cs"/>
            </a:endParaRPr>
          </a:p>
        </p:txBody>
      </p:sp>
      <p:sp>
        <p:nvSpPr>
          <p:cNvPr id="3" name="Marcador de fecha 3">
            <a:extLst>
              <a:ext uri="{FF2B5EF4-FFF2-40B4-BE49-F238E27FC236}">
                <a16:creationId xmlns:a16="http://schemas.microsoft.com/office/drawing/2014/main" id="{328A49CA-BC3E-7615-39AC-9262570AA963}"/>
              </a:ext>
            </a:extLst>
          </p:cNvPr>
          <p:cNvSpPr txBox="1">
            <a:spLocks/>
          </p:cNvSpPr>
          <p:nvPr/>
        </p:nvSpPr>
        <p:spPr>
          <a:xfrm>
            <a:off x="8097304" y="6381257"/>
            <a:ext cx="2808821"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accent1"/>
                </a:solidFill>
              </a:rPr>
              <a:t>https://doi.org/10.1007/s12094-026-04240-9</a:t>
            </a:r>
            <a:endParaRPr lang="en-GB" sz="1000" dirty="0">
              <a:solidFill>
                <a:schemeClr val="accent1"/>
              </a:solidFill>
            </a:endParaRPr>
          </a:p>
        </p:txBody>
      </p:sp>
    </p:spTree>
    <p:extLst>
      <p:ext uri="{BB962C8B-B14F-4D97-AF65-F5344CB8AC3E}">
        <p14:creationId xmlns:p14="http://schemas.microsoft.com/office/powerpoint/2010/main" val="9062467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221718-F6A2-A8EF-D091-6E16EC5015DB}"/>
              </a:ext>
            </a:extLst>
          </p:cNvPr>
          <p:cNvSpPr>
            <a:spLocks noGrp="1"/>
          </p:cNvSpPr>
          <p:nvPr>
            <p:ph type="title"/>
          </p:nvPr>
        </p:nvSpPr>
        <p:spPr>
          <a:xfrm>
            <a:off x="1021080" y="339726"/>
            <a:ext cx="8249920" cy="350995"/>
          </a:xfrm>
        </p:spPr>
        <p:txBody>
          <a:bodyPr/>
          <a:lstStyle/>
          <a:p>
            <a:r>
              <a:rPr lang="en-GB" dirty="0"/>
              <a:t>Treatment of </a:t>
            </a:r>
            <a:r>
              <a:rPr lang="en-GB" dirty="0">
                <a:solidFill>
                  <a:schemeClr val="accent3"/>
                </a:solidFill>
              </a:rPr>
              <a:t>Recurrent/Metastatic Cancer</a:t>
            </a:r>
          </a:p>
        </p:txBody>
      </p:sp>
      <p:grpSp>
        <p:nvGrpSpPr>
          <p:cNvPr id="4" name="Grupo 3">
            <a:extLst>
              <a:ext uri="{FF2B5EF4-FFF2-40B4-BE49-F238E27FC236}">
                <a16:creationId xmlns:a16="http://schemas.microsoft.com/office/drawing/2014/main" id="{CDDD8B51-1CD1-AF56-778E-99478BB78BCB}"/>
              </a:ext>
            </a:extLst>
          </p:cNvPr>
          <p:cNvGrpSpPr/>
          <p:nvPr/>
        </p:nvGrpSpPr>
        <p:grpSpPr>
          <a:xfrm>
            <a:off x="453470" y="170242"/>
            <a:ext cx="528103" cy="540729"/>
            <a:chOff x="453470" y="170242"/>
            <a:chExt cx="528103" cy="540729"/>
          </a:xfrm>
        </p:grpSpPr>
        <p:sp>
          <p:nvSpPr>
            <p:cNvPr id="5" name="Elipse 4">
              <a:extLst>
                <a:ext uri="{FF2B5EF4-FFF2-40B4-BE49-F238E27FC236}">
                  <a16:creationId xmlns:a16="http://schemas.microsoft.com/office/drawing/2014/main" id="{7298C53B-1279-720B-4719-4452CC8F8BB6}"/>
                </a:ext>
              </a:extLst>
            </p:cNvPr>
            <p:cNvSpPr/>
            <p:nvPr/>
          </p:nvSpPr>
          <p:spPr>
            <a:xfrm>
              <a:off x="453470" y="170242"/>
              <a:ext cx="528103" cy="528103"/>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pic>
          <p:nvPicPr>
            <p:cNvPr id="6" name="Imagen 5">
              <a:extLst>
                <a:ext uri="{FF2B5EF4-FFF2-40B4-BE49-F238E27FC236}">
                  <a16:creationId xmlns:a16="http://schemas.microsoft.com/office/drawing/2014/main" id="{AC4D872B-FF77-209B-8069-60CFC564D7A4}"/>
                </a:ext>
              </a:extLst>
            </p:cNvPr>
            <p:cNvPicPr>
              <a:picLocks noChangeAspect="1"/>
            </p:cNvPicPr>
            <p:nvPr/>
          </p:nvPicPr>
          <p:blipFill>
            <a:blip r:embed="rId2"/>
            <a:stretch>
              <a:fillRect/>
            </a:stretch>
          </p:blipFill>
          <p:spPr>
            <a:xfrm>
              <a:off x="563255" y="220243"/>
              <a:ext cx="330708" cy="490728"/>
            </a:xfrm>
            <a:prstGeom prst="rect">
              <a:avLst/>
            </a:prstGeom>
          </p:spPr>
        </p:pic>
      </p:grpSp>
      <p:graphicFrame>
        <p:nvGraphicFramePr>
          <p:cNvPr id="7" name="Tabla 6">
            <a:extLst>
              <a:ext uri="{FF2B5EF4-FFF2-40B4-BE49-F238E27FC236}">
                <a16:creationId xmlns:a16="http://schemas.microsoft.com/office/drawing/2014/main" id="{157488D9-9CE6-CF99-99DA-E39C5429170F}"/>
              </a:ext>
            </a:extLst>
          </p:cNvPr>
          <p:cNvGraphicFramePr>
            <a:graphicFrameLocks noGrp="1"/>
          </p:cNvGraphicFramePr>
          <p:nvPr>
            <p:extLst>
              <p:ext uri="{D42A27DB-BD31-4B8C-83A1-F6EECF244321}">
                <p14:modId xmlns:p14="http://schemas.microsoft.com/office/powerpoint/2010/main" val="3196736962"/>
              </p:ext>
            </p:extLst>
          </p:nvPr>
        </p:nvGraphicFramePr>
        <p:xfrm>
          <a:off x="728609" y="1303851"/>
          <a:ext cx="10966190" cy="4404581"/>
        </p:xfrm>
        <a:graphic>
          <a:graphicData uri="http://schemas.openxmlformats.org/drawingml/2006/table">
            <a:tbl>
              <a:tblPr firstRow="1" firstCol="1" bandRow="1">
                <a:effectLst/>
              </a:tblPr>
              <a:tblGrid>
                <a:gridCol w="9912894">
                  <a:extLst>
                    <a:ext uri="{9D8B030D-6E8A-4147-A177-3AD203B41FA5}">
                      <a16:colId xmlns:a16="http://schemas.microsoft.com/office/drawing/2014/main" val="3022578512"/>
                    </a:ext>
                  </a:extLst>
                </a:gridCol>
                <a:gridCol w="1053296">
                  <a:extLst>
                    <a:ext uri="{9D8B030D-6E8A-4147-A177-3AD203B41FA5}">
                      <a16:colId xmlns:a16="http://schemas.microsoft.com/office/drawing/2014/main" val="617500419"/>
                    </a:ext>
                  </a:extLst>
                </a:gridCol>
              </a:tblGrid>
              <a:tr h="341532">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auto" hangingPunct="1">
                        <a:lnSpc>
                          <a:spcPct val="107000"/>
                        </a:lnSpc>
                        <a:spcBef>
                          <a:spcPts val="0"/>
                        </a:spcBef>
                        <a:spcAft>
                          <a:spcPts val="800"/>
                        </a:spcAft>
                        <a:buFontTx/>
                        <a:buNone/>
                      </a:pPr>
                      <a:r>
                        <a:rPr lang="en-US" sz="2000" b="1" i="0" u="none" strike="noStrike" kern="100" cap="none" spc="0" normalizeH="0" baseline="0">
                          <a:solidFill>
                            <a:schemeClr val="bg1">
                              <a:lumMod val="100000"/>
                            </a:schemeClr>
                          </a:solidFill>
                          <a:effectLst/>
                          <a:latin typeface="Arial" panose="020B0604020202020204" pitchFamily="34" charset="0"/>
                          <a:ea typeface="+mn-ea"/>
                          <a:cs typeface="+mn-cs"/>
                          <a:sym typeface=""/>
                        </a:rPr>
                        <a:t>Recurrent or Metastatic Disease</a:t>
                      </a:r>
                      <a:endParaRPr lang="en-GB" sz="2000" b="1" i="0" u="none" strike="noStrike" kern="100" cap="none" spc="0" normalizeH="0" baseline="0">
                        <a:solidFill>
                          <a:schemeClr val="bg1">
                            <a:lumMod val="100000"/>
                          </a:schemeClr>
                        </a:solidFill>
                        <a:effectLst/>
                        <a:latin typeface="Arial" panose="020B0604020202020204" pitchFamily="34" charset="0"/>
                        <a:ea typeface="+mn-ea"/>
                        <a:cs typeface="+mn-cs"/>
                        <a:sym typeface=""/>
                      </a:endParaRPr>
                    </a:p>
                  </a:txBody>
                  <a:tcPr marL="68580" marR="68580" marT="0" marB="0" anchor="ctr">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6666"/>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auto" latinLnBrk="0" hangingPunct="1">
                        <a:lnSpc>
                          <a:spcPct val="107000"/>
                        </a:lnSpc>
                        <a:spcBef>
                          <a:spcPts val="0"/>
                        </a:spcBef>
                        <a:spcAft>
                          <a:spcPts val="800"/>
                        </a:spcAft>
                        <a:buClrTx/>
                        <a:buSzTx/>
                        <a:buFontTx/>
                        <a:buNone/>
                        <a:tabLst/>
                        <a:defRPr/>
                      </a:pPr>
                      <a:endParaRPr lang="en-GB" sz="1600" b="1" i="0" u="none" strike="noStrike" kern="100" cap="none" spc="0" normalizeH="0" baseline="0">
                        <a:solidFill>
                          <a:schemeClr val="bg1">
                            <a:lumMod val="100000"/>
                          </a:schemeClr>
                        </a:solidFill>
                        <a:effectLst/>
                        <a:latin typeface="Arial" panose="020B0604020202020204" pitchFamily="34" charset="0"/>
                        <a:ea typeface="+mn-ea"/>
                        <a:cs typeface="+mn-cs"/>
                        <a:sym typeface=""/>
                      </a:endParaRPr>
                    </a:p>
                  </a:txBody>
                  <a:tcPr marL="68580" marR="68580" marT="0" marB="0" anchor="ctr">
                    <a:lnL>
                      <a:noFill/>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6666"/>
                    </a:solidFill>
                  </a:tcPr>
                </a:tc>
                <a:extLst>
                  <a:ext uri="{0D108BD9-81ED-4DB2-BD59-A6C34878D82A}">
                    <a16:rowId xmlns:a16="http://schemas.microsoft.com/office/drawing/2014/main" val="2709712043"/>
                  </a:ext>
                </a:extLst>
              </a:tr>
              <a:tr h="399208">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auto" hangingPunct="1">
                        <a:lnSpc>
                          <a:spcPct val="107000"/>
                        </a:lnSpc>
                        <a:spcBef>
                          <a:spcPts val="0"/>
                        </a:spcBef>
                        <a:spcAft>
                          <a:spcPts val="800"/>
                        </a:spcAft>
                        <a:buFontTx/>
                        <a:buNone/>
                      </a:pPr>
                      <a:r>
                        <a:rPr lang="en-GB" sz="1800" b="1" i="0" u="none" strike="noStrike" kern="100" cap="none" spc="0" normalizeH="0" baseline="0">
                          <a:solidFill>
                            <a:schemeClr val="bg1"/>
                          </a:solidFill>
                          <a:effectLst/>
                          <a:latin typeface="Arial" panose="020B0604020202020204" pitchFamily="34" charset="0"/>
                          <a:ea typeface="+mn-ea"/>
                          <a:cs typeface="+mn-cs"/>
                          <a:sym typeface=""/>
                        </a:rPr>
                        <a:t>Second and subsequent lines of systemic therapy</a:t>
                      </a: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rgbClr val="4D9494">
                          <a:lumMod val="100000"/>
                        </a:srgbClr>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6350" cap="flat" cmpd="sng" algn="ctr">
                      <a:solidFill>
                        <a:srgbClr val="4D9494">
                          <a:lumMod val="100000"/>
                        </a:srgbClr>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600" b="1" i="0" u="none" strike="noStrike" kern="100" cap="none" spc="0" normalizeH="0" baseline="0">
                          <a:solidFill>
                            <a:schemeClr val="bg1">
                              <a:lumMod val="100000"/>
                            </a:schemeClr>
                          </a:solidFill>
                          <a:effectLst/>
                          <a:latin typeface="Arial" panose="020B0604020202020204" pitchFamily="34" charset="0"/>
                          <a:ea typeface="+mn-ea"/>
                          <a:cs typeface="+mn-cs"/>
                          <a:sym typeface=""/>
                        </a:rPr>
                        <a:t>LE, GoR </a:t>
                      </a:r>
                      <a:endParaRPr lang="en-GB" sz="1600" b="1" i="0" u="none" strike="noStrike" kern="100" cap="none" spc="0" normalizeH="0" baseline="0">
                        <a:solidFill>
                          <a:schemeClr val="bg1">
                            <a:lumMod val="100000"/>
                          </a:schemeClr>
                        </a:solidFill>
                        <a:effectLst/>
                        <a:latin typeface="Arial" panose="020B0604020202020204" pitchFamily="34" charset="0"/>
                        <a:ea typeface="+mn-ea"/>
                        <a:cs typeface="+mn-cs"/>
                        <a:sym typeface=""/>
                      </a:endParaRPr>
                    </a:p>
                  </a:txBody>
                  <a:tcPr marL="68580" marR="68580" marT="0" marB="0" anchor="ctr">
                    <a:lnL w="6350" cap="flat" cmpd="sng" algn="ctr">
                      <a:solidFill>
                        <a:srgbClr val="4D9494">
                          <a:lumMod val="100000"/>
                        </a:srgbClr>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6350" cap="flat" cmpd="sng" algn="ctr">
                      <a:solidFill>
                        <a:srgbClr val="4D9494">
                          <a:lumMod val="100000"/>
                        </a:srgbClr>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483657222"/>
                  </a:ext>
                </a:extLst>
              </a:tr>
              <a:tr h="1165388">
                <a:tc>
                  <a:txBody>
                    <a:bodyPr/>
                    <a:lstStyle/>
                    <a:p>
                      <a:pPr algn="l">
                        <a:lnSpc>
                          <a:spcPct val="107000"/>
                        </a:lnSpc>
                        <a:spcAft>
                          <a:spcPts val="300"/>
                        </a:spcAft>
                        <a:buNone/>
                      </a:pPr>
                      <a:r>
                        <a:rPr lang="en-US" sz="1600" kern="0" dirty="0">
                          <a:solidFill>
                            <a:schemeClr val="accent3"/>
                          </a:solidFill>
                          <a:effectLst/>
                          <a:latin typeface="+mn-lt"/>
                          <a:ea typeface="Aptos" panose="020B0004020202020204" pitchFamily="34" charset="0"/>
                          <a:cs typeface="Arial" panose="020B0604020202020204" pitchFamily="34" charset="0"/>
                        </a:rPr>
                        <a:t>For patients with prior pembrolizumab monotherapy: </a:t>
                      </a:r>
                    </a:p>
                    <a:p>
                      <a:pPr marL="358775" indent="-201613" algn="l">
                        <a:lnSpc>
                          <a:spcPct val="107000"/>
                        </a:lnSpc>
                        <a:spcAft>
                          <a:spcPts val="0"/>
                        </a:spcAft>
                        <a:buClr>
                          <a:schemeClr val="accent3"/>
                        </a:buClr>
                        <a:buSzPct val="120000"/>
                        <a:buFont typeface="Wingdings" panose="05000000000000000000" pitchFamily="2" charset="2"/>
                        <a:buChar char="§"/>
                      </a:pPr>
                      <a:r>
                        <a:rPr lang="en-US" sz="1600" kern="0" dirty="0">
                          <a:solidFill>
                            <a:schemeClr val="accent3"/>
                          </a:solidFill>
                          <a:effectLst/>
                          <a:latin typeface="+mn-lt"/>
                          <a:ea typeface="Aptos" panose="020B0004020202020204" pitchFamily="34" charset="0"/>
                          <a:cs typeface="Arial" panose="020B0604020202020204" pitchFamily="34" charset="0"/>
                        </a:rPr>
                        <a:t>For patients with ECOG </a:t>
                      </a:r>
                      <a:r>
                        <a:rPr lang="en-US" sz="1600" u="sng" kern="0" dirty="0">
                          <a:solidFill>
                            <a:schemeClr val="accent3"/>
                          </a:solidFill>
                          <a:effectLst/>
                          <a:latin typeface="+mn-lt"/>
                          <a:ea typeface="Aptos" panose="020B0004020202020204" pitchFamily="34" charset="0"/>
                          <a:cs typeface="Arial" panose="020B0604020202020204" pitchFamily="34" charset="0"/>
                        </a:rPr>
                        <a:t>&gt;</a:t>
                      </a:r>
                      <a:r>
                        <a:rPr lang="en-US" sz="1600" kern="0" dirty="0">
                          <a:solidFill>
                            <a:schemeClr val="accent3"/>
                          </a:solidFill>
                          <a:effectLst/>
                          <a:latin typeface="+mn-lt"/>
                          <a:ea typeface="Aptos" panose="020B0004020202020204" pitchFamily="34" charset="0"/>
                          <a:cs typeface="Arial" panose="020B0604020202020204" pitchFamily="34" charset="0"/>
                        </a:rPr>
                        <a:t>1 and fit for platinum-based chemotherapy, </a:t>
                      </a:r>
                      <a:r>
                        <a:rPr lang="en-US" sz="1600" kern="0" dirty="0">
                          <a:effectLst/>
                          <a:latin typeface="+mn-lt"/>
                          <a:ea typeface="Aptos" panose="020B0004020202020204" pitchFamily="34" charset="0"/>
                          <a:cs typeface="Arial" panose="020B0604020202020204" pitchFamily="34" charset="0"/>
                        </a:rPr>
                        <a:t>EXTREME/TPEX regimens are </a:t>
                      </a:r>
                      <a:r>
                        <a:rPr lang="en-US" sz="1400" kern="0" dirty="0">
                          <a:effectLst/>
                          <a:latin typeface="+mn-lt"/>
                          <a:ea typeface="Aptos" panose="020B0004020202020204" pitchFamily="34" charset="0"/>
                          <a:cs typeface="Arial" panose="020B0604020202020204" pitchFamily="34" charset="0"/>
                        </a:rPr>
                        <a:t>PREFERRED</a:t>
                      </a:r>
                      <a:r>
                        <a:rPr lang="en-US" sz="1600" kern="0" dirty="0">
                          <a:effectLst/>
                          <a:latin typeface="+mn-lt"/>
                          <a:ea typeface="Aptos" panose="020B0004020202020204" pitchFamily="34" charset="0"/>
                          <a:cs typeface="Arial" panose="020B0604020202020204" pitchFamily="34" charset="0"/>
                        </a:rPr>
                        <a:t> options</a:t>
                      </a:r>
                    </a:p>
                    <a:p>
                      <a:pPr marL="358775" indent="-201613" algn="l">
                        <a:lnSpc>
                          <a:spcPct val="107000"/>
                        </a:lnSpc>
                        <a:spcAft>
                          <a:spcPts val="0"/>
                        </a:spcAft>
                        <a:buClr>
                          <a:schemeClr val="accent3"/>
                        </a:buClr>
                        <a:buSzPct val="120000"/>
                        <a:buFont typeface="Wingdings" panose="05000000000000000000" pitchFamily="2" charset="2"/>
                        <a:buChar char="§"/>
                      </a:pPr>
                      <a:r>
                        <a:rPr lang="en-US" sz="1600" kern="0" dirty="0">
                          <a:solidFill>
                            <a:schemeClr val="accent3"/>
                          </a:solidFill>
                          <a:effectLst/>
                          <a:latin typeface="+mn-lt"/>
                          <a:ea typeface="Aptos" panose="020B0004020202020204" pitchFamily="34" charset="0"/>
                          <a:cs typeface="Arial" panose="020B0604020202020204" pitchFamily="34" charset="0"/>
                        </a:rPr>
                        <a:t>For ECOG 2 patients or those unfit for platinum, </a:t>
                      </a:r>
                      <a:r>
                        <a:rPr lang="en-US" sz="1600" kern="0" dirty="0">
                          <a:effectLst/>
                          <a:latin typeface="+mn-lt"/>
                          <a:ea typeface="Aptos" panose="020B0004020202020204" pitchFamily="34" charset="0"/>
                          <a:cs typeface="Arial" panose="020B0604020202020204" pitchFamily="34" charset="0"/>
                        </a:rPr>
                        <a:t>ERBITAX regimen </a:t>
                      </a:r>
                      <a:r>
                        <a:rPr lang="en-US" sz="1400" kern="0" dirty="0">
                          <a:effectLst/>
                          <a:latin typeface="+mn-lt"/>
                          <a:ea typeface="Aptos" panose="020B0004020202020204" pitchFamily="34" charset="0"/>
                          <a:cs typeface="Arial" panose="020B0604020202020204" pitchFamily="34" charset="0"/>
                        </a:rPr>
                        <a:t>SHOULD BE CONSIDERED</a:t>
                      </a:r>
                      <a:endParaRPr lang="en-GB" sz="1600" kern="100" dirty="0">
                        <a:effectLst/>
                        <a:latin typeface="+mn-lt"/>
                        <a:ea typeface="Aptos" panose="020B0004020202020204" pitchFamily="34" charset="0"/>
                        <a:cs typeface="Times New Roman" panose="02020603050405020304" pitchFamily="18" charset="0"/>
                      </a:endParaRPr>
                    </a:p>
                  </a:txBody>
                  <a:tcPr marL="68580" marR="68580" marT="0" marB="0">
                    <a:lnL w="12700" cap="flat" cmpd="sng" algn="ctr">
                      <a:solidFill>
                        <a:schemeClr val="accent1"/>
                      </a:solidFill>
                      <a:prstDash val="solid"/>
                      <a:round/>
                      <a:headEnd type="none" w="med" len="med"/>
                      <a:tailEnd type="none" w="med" len="med"/>
                    </a:lnL>
                    <a:lnR w="6350" cap="flat" cmpd="sng" algn="ctr">
                      <a:solidFill>
                        <a:srgbClr val="4D9494">
                          <a:lumMod val="100000"/>
                        </a:srgbClr>
                      </a:solidFill>
                      <a:prstDash val="solid"/>
                      <a:round/>
                      <a:headEnd type="none" w="med" len="med"/>
                      <a:tailEnd type="none" w="med" len="med"/>
                    </a:lnR>
                    <a:lnT w="6350" cap="flat" cmpd="sng" algn="ctr">
                      <a:solidFill>
                        <a:srgbClr val="4D9494">
                          <a:lumMod val="100000"/>
                        </a:srgbClr>
                      </a:solidFill>
                      <a:prstDash val="solid"/>
                      <a:round/>
                      <a:headEnd type="none" w="med" len="med"/>
                      <a:tailEnd type="none" w="med" len="med"/>
                    </a:lnT>
                    <a:lnB w="6350" cap="flat" cmpd="sng" algn="ctr">
                      <a:solidFill>
                        <a:srgbClr val="4D9494">
                          <a:lumMod val="10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buNone/>
                      </a:pPr>
                      <a:r>
                        <a:rPr lang="en-US" sz="1600" kern="0">
                          <a:effectLst/>
                          <a:latin typeface="+mn-lt"/>
                          <a:ea typeface="Aptos" panose="020B0004020202020204" pitchFamily="34" charset="0"/>
                          <a:cs typeface="Arial" panose="020B0604020202020204" pitchFamily="34" charset="0"/>
                        </a:rPr>
                        <a:t>III, C</a:t>
                      </a:r>
                      <a:endParaRPr lang="en-GB" sz="1600" kern="100">
                        <a:effectLst/>
                        <a:latin typeface="+mn-lt"/>
                        <a:ea typeface="Aptos" panose="020B0004020202020204" pitchFamily="34" charset="0"/>
                        <a:cs typeface="Times New Roman" panose="02020603050405020304" pitchFamily="18" charset="0"/>
                      </a:endParaRPr>
                    </a:p>
                  </a:txBody>
                  <a:tcPr marL="68580" marR="68580" marT="0" marB="0">
                    <a:lnL w="6350" cap="flat" cmpd="sng" algn="ctr">
                      <a:solidFill>
                        <a:srgbClr val="4D9494">
                          <a:lumMod val="100000"/>
                        </a:srgbClr>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6350" cap="flat" cmpd="sng" algn="ctr">
                      <a:solidFill>
                        <a:srgbClr val="4D9494">
                          <a:lumMod val="100000"/>
                        </a:srgbClr>
                      </a:solidFill>
                      <a:prstDash val="solid"/>
                      <a:round/>
                      <a:headEnd type="none" w="med" len="med"/>
                      <a:tailEnd type="none" w="med" len="med"/>
                    </a:lnT>
                    <a:lnB w="6350" cap="flat" cmpd="sng" algn="ctr">
                      <a:solidFill>
                        <a:srgbClr val="4D9494">
                          <a:lumMod val="10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77517206"/>
                  </a:ext>
                </a:extLst>
              </a:tr>
              <a:tr h="351547">
                <a:tc>
                  <a:txBody>
                    <a:bodyPr/>
                    <a:lstStyle/>
                    <a:p>
                      <a:pPr algn="l">
                        <a:lnSpc>
                          <a:spcPct val="107000"/>
                        </a:lnSpc>
                        <a:spcAft>
                          <a:spcPts val="800"/>
                        </a:spcAft>
                        <a:buNone/>
                      </a:pPr>
                      <a:r>
                        <a:rPr lang="en-US" sz="1600" kern="0">
                          <a:solidFill>
                            <a:schemeClr val="accent3"/>
                          </a:solidFill>
                          <a:effectLst/>
                          <a:latin typeface="+mn-lt"/>
                          <a:ea typeface="Aptos" panose="020B0004020202020204" pitchFamily="34" charset="0"/>
                          <a:cs typeface="Arial" panose="020B0604020202020204" pitchFamily="34" charset="0"/>
                        </a:rPr>
                        <a:t>For patients with prior pembrolizumab + platinum and 5-FU: </a:t>
                      </a:r>
                      <a:r>
                        <a:rPr lang="en-US" sz="1600" kern="0">
                          <a:effectLst/>
                          <a:latin typeface="+mn-lt"/>
                          <a:ea typeface="Aptos" panose="020B0004020202020204" pitchFamily="34" charset="0"/>
                          <a:cs typeface="Arial" panose="020B0604020202020204" pitchFamily="34" charset="0"/>
                        </a:rPr>
                        <a:t>ERBITAX regimen </a:t>
                      </a:r>
                      <a:r>
                        <a:rPr lang="en-US" sz="1400" kern="0">
                          <a:effectLst/>
                          <a:latin typeface="+mn-lt"/>
                          <a:ea typeface="Aptos" panose="020B0004020202020204" pitchFamily="34" charset="0"/>
                          <a:cs typeface="Arial" panose="020B0604020202020204" pitchFamily="34" charset="0"/>
                        </a:rPr>
                        <a:t>SHOULD BE CONSIDERED</a:t>
                      </a:r>
                      <a:endParaRPr lang="en-GB" sz="1600" kern="100">
                        <a:effectLst/>
                        <a:latin typeface="+mn-lt"/>
                        <a:ea typeface="Aptos" panose="020B0004020202020204" pitchFamily="34" charset="0"/>
                        <a:cs typeface="Times New Roman" panose="02020603050405020304" pitchFamily="18" charset="0"/>
                      </a:endParaRPr>
                    </a:p>
                  </a:txBody>
                  <a:tcPr marL="68580" marR="68580" marT="0" marB="0">
                    <a:lnL w="12700" cap="flat" cmpd="sng" algn="ctr">
                      <a:solidFill>
                        <a:schemeClr val="accent1"/>
                      </a:solidFill>
                      <a:prstDash val="solid"/>
                      <a:round/>
                      <a:headEnd type="none" w="med" len="med"/>
                      <a:tailEnd type="none" w="med" len="med"/>
                    </a:lnL>
                    <a:lnR w="6350" cap="flat" cmpd="sng" algn="ctr">
                      <a:solidFill>
                        <a:srgbClr val="4D9494">
                          <a:lumMod val="100000"/>
                        </a:srgbClr>
                      </a:solidFill>
                      <a:prstDash val="solid"/>
                      <a:round/>
                      <a:headEnd type="none" w="med" len="med"/>
                      <a:tailEnd type="none" w="med" len="med"/>
                    </a:lnR>
                    <a:lnT w="6350" cap="flat" cmpd="sng" algn="ctr">
                      <a:solidFill>
                        <a:srgbClr val="4D9494">
                          <a:lumMod val="100000"/>
                        </a:srgbClr>
                      </a:solidFill>
                      <a:prstDash val="solid"/>
                      <a:round/>
                      <a:headEnd type="none" w="med" len="med"/>
                      <a:tailEnd type="none" w="med" len="med"/>
                    </a:lnT>
                    <a:lnB w="6350" cap="flat" cmpd="sng" algn="ctr">
                      <a:solidFill>
                        <a:srgbClr val="4D9494">
                          <a:lumMod val="10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buNone/>
                      </a:pPr>
                      <a:r>
                        <a:rPr lang="en-US" sz="1600" kern="0">
                          <a:effectLst/>
                          <a:latin typeface="+mn-lt"/>
                          <a:ea typeface="Aptos" panose="020B0004020202020204" pitchFamily="34" charset="0"/>
                          <a:cs typeface="Arial" panose="020B0604020202020204" pitchFamily="34" charset="0"/>
                        </a:rPr>
                        <a:t>III, C</a:t>
                      </a:r>
                      <a:endParaRPr lang="en-GB" sz="1600" kern="100">
                        <a:effectLst/>
                        <a:latin typeface="+mn-lt"/>
                        <a:ea typeface="Aptos" panose="020B0004020202020204" pitchFamily="34" charset="0"/>
                        <a:cs typeface="Times New Roman" panose="02020603050405020304" pitchFamily="18" charset="0"/>
                      </a:endParaRPr>
                    </a:p>
                  </a:txBody>
                  <a:tcPr marL="68580" marR="68580" marT="0" marB="0">
                    <a:lnL w="6350" cap="flat" cmpd="sng" algn="ctr">
                      <a:solidFill>
                        <a:srgbClr val="4D9494">
                          <a:lumMod val="100000"/>
                        </a:srgbClr>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6350" cap="flat" cmpd="sng" algn="ctr">
                      <a:solidFill>
                        <a:srgbClr val="4D9494">
                          <a:lumMod val="100000"/>
                        </a:srgbClr>
                      </a:solidFill>
                      <a:prstDash val="solid"/>
                      <a:round/>
                      <a:headEnd type="none" w="med" len="med"/>
                      <a:tailEnd type="none" w="med" len="med"/>
                    </a:lnT>
                    <a:lnB w="6350" cap="flat" cmpd="sng" algn="ctr">
                      <a:solidFill>
                        <a:srgbClr val="4D9494">
                          <a:lumMod val="10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88364847"/>
                  </a:ext>
                </a:extLst>
              </a:tr>
              <a:tr h="583048">
                <a:tc>
                  <a:txBody>
                    <a:bodyPr/>
                    <a:lstStyle/>
                    <a:p>
                      <a:pPr algn="l">
                        <a:lnSpc>
                          <a:spcPct val="107000"/>
                        </a:lnSpc>
                        <a:spcAft>
                          <a:spcPts val="800"/>
                        </a:spcAft>
                        <a:buNone/>
                      </a:pPr>
                      <a:r>
                        <a:rPr lang="en-US" sz="1600" kern="0" dirty="0">
                          <a:solidFill>
                            <a:schemeClr val="accent3"/>
                          </a:solidFill>
                          <a:effectLst/>
                          <a:latin typeface="+mn-lt"/>
                          <a:ea typeface="Aptos" panose="020B0004020202020204" pitchFamily="34" charset="0"/>
                          <a:cs typeface="Arial" panose="020B0604020202020204" pitchFamily="34" charset="0"/>
                        </a:rPr>
                        <a:t>For patients with prior EXTREME/TPEX: </a:t>
                      </a:r>
                      <a:r>
                        <a:rPr lang="en-US" sz="1600" kern="0" dirty="0">
                          <a:effectLst/>
                          <a:latin typeface="+mn-lt"/>
                          <a:ea typeface="Aptos" panose="020B0004020202020204" pitchFamily="34" charset="0"/>
                          <a:cs typeface="Arial" panose="020B0604020202020204" pitchFamily="34" charset="0"/>
                        </a:rPr>
                        <a:t>nivolumab or single-agent chemotherapy (taxane or capecitabine based on prior therapy received) are </a:t>
                      </a:r>
                      <a:r>
                        <a:rPr lang="en-US" sz="1400" kern="0" dirty="0">
                          <a:effectLst/>
                          <a:latin typeface="+mn-lt"/>
                          <a:ea typeface="Aptos" panose="020B0004020202020204" pitchFamily="34" charset="0"/>
                          <a:cs typeface="Arial" panose="020B0604020202020204" pitchFamily="34" charset="0"/>
                        </a:rPr>
                        <a:t>ACCEPTABLE</a:t>
                      </a:r>
                      <a:r>
                        <a:rPr lang="en-US" sz="1600" kern="0" dirty="0">
                          <a:effectLst/>
                          <a:latin typeface="+mn-lt"/>
                          <a:ea typeface="Aptos" panose="020B0004020202020204" pitchFamily="34" charset="0"/>
                          <a:cs typeface="Arial" panose="020B0604020202020204" pitchFamily="34" charset="0"/>
                        </a:rPr>
                        <a:t> treatment options</a:t>
                      </a:r>
                      <a:endParaRPr lang="en-GB" sz="1600" kern="100" dirty="0">
                        <a:effectLst/>
                        <a:latin typeface="+mn-lt"/>
                        <a:ea typeface="Aptos" panose="020B0004020202020204" pitchFamily="34" charset="0"/>
                        <a:cs typeface="Times New Roman" panose="02020603050405020304" pitchFamily="18" charset="0"/>
                      </a:endParaRPr>
                    </a:p>
                  </a:txBody>
                  <a:tcPr marL="68580" marR="68580" marT="0" marB="0">
                    <a:lnL w="12700" cap="flat" cmpd="sng" algn="ctr">
                      <a:solidFill>
                        <a:schemeClr val="accent1"/>
                      </a:solidFill>
                      <a:prstDash val="solid"/>
                      <a:round/>
                      <a:headEnd type="none" w="med" len="med"/>
                      <a:tailEnd type="none" w="med" len="med"/>
                    </a:lnL>
                    <a:lnR w="6350" cap="flat" cmpd="sng" algn="ctr">
                      <a:solidFill>
                        <a:srgbClr val="4D9494">
                          <a:lumMod val="100000"/>
                        </a:srgbClr>
                      </a:solidFill>
                      <a:prstDash val="solid"/>
                      <a:round/>
                      <a:headEnd type="none" w="med" len="med"/>
                      <a:tailEnd type="none" w="med" len="med"/>
                    </a:lnR>
                    <a:lnT w="6350" cap="flat" cmpd="sng" algn="ctr">
                      <a:solidFill>
                        <a:srgbClr val="4D9494">
                          <a:lumMod val="100000"/>
                        </a:srgbClr>
                      </a:solidFill>
                      <a:prstDash val="solid"/>
                      <a:round/>
                      <a:headEnd type="none" w="med" len="med"/>
                      <a:tailEnd type="none" w="med" len="med"/>
                    </a:lnT>
                    <a:lnB w="6350" cap="flat" cmpd="sng" algn="ctr">
                      <a:solidFill>
                        <a:srgbClr val="4D9494">
                          <a:lumMod val="10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buNone/>
                      </a:pPr>
                      <a:r>
                        <a:rPr lang="en-US" sz="1600" kern="0">
                          <a:effectLst/>
                          <a:latin typeface="+mn-lt"/>
                          <a:ea typeface="Aptos" panose="020B0004020202020204" pitchFamily="34" charset="0"/>
                          <a:cs typeface="Arial" panose="020B0604020202020204" pitchFamily="34" charset="0"/>
                        </a:rPr>
                        <a:t>I, A</a:t>
                      </a:r>
                      <a:endParaRPr lang="en-GB" sz="1600" kern="100">
                        <a:effectLst/>
                        <a:latin typeface="+mn-lt"/>
                        <a:ea typeface="Aptos" panose="020B0004020202020204" pitchFamily="34" charset="0"/>
                        <a:cs typeface="Times New Roman" panose="02020603050405020304" pitchFamily="18" charset="0"/>
                      </a:endParaRPr>
                    </a:p>
                  </a:txBody>
                  <a:tcPr marL="68580" marR="68580" marT="0" marB="0">
                    <a:lnL w="6350" cap="flat" cmpd="sng" algn="ctr">
                      <a:solidFill>
                        <a:srgbClr val="4D9494">
                          <a:lumMod val="100000"/>
                        </a:srgbClr>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6350" cap="flat" cmpd="sng" algn="ctr">
                      <a:solidFill>
                        <a:srgbClr val="4D9494">
                          <a:lumMod val="100000"/>
                        </a:srgbClr>
                      </a:solidFill>
                      <a:prstDash val="solid"/>
                      <a:round/>
                      <a:headEnd type="none" w="med" len="med"/>
                      <a:tailEnd type="none" w="med" len="med"/>
                    </a:lnT>
                    <a:lnB w="6350" cap="flat" cmpd="sng" algn="ctr">
                      <a:solidFill>
                        <a:srgbClr val="4D9494">
                          <a:lumMod val="10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63372164"/>
                  </a:ext>
                </a:extLst>
              </a:tr>
              <a:tr h="1563858">
                <a:tc>
                  <a:txBody>
                    <a:bodyPr/>
                    <a:lstStyle/>
                    <a:p>
                      <a:pPr algn="l">
                        <a:lnSpc>
                          <a:spcPct val="107000"/>
                        </a:lnSpc>
                        <a:spcAft>
                          <a:spcPts val="800"/>
                        </a:spcAft>
                        <a:buNone/>
                      </a:pPr>
                      <a:r>
                        <a:rPr lang="en-US" sz="1600" kern="0" dirty="0">
                          <a:solidFill>
                            <a:schemeClr val="accent3"/>
                          </a:solidFill>
                          <a:effectLst/>
                          <a:latin typeface="+mn-lt"/>
                          <a:ea typeface="Aptos" panose="020B0004020202020204" pitchFamily="34" charset="0"/>
                          <a:cs typeface="Arial" panose="020B0604020202020204" pitchFamily="34" charset="0"/>
                        </a:rPr>
                        <a:t>Beyond second line treatment: </a:t>
                      </a:r>
                      <a:r>
                        <a:rPr lang="en-US" sz="1600" kern="0" dirty="0">
                          <a:solidFill>
                            <a:schemeClr val="accent5"/>
                          </a:solidFill>
                          <a:effectLst/>
                          <a:latin typeface="+mn-lt"/>
                          <a:ea typeface="Aptos" panose="020B0004020202020204" pitchFamily="34" charset="0"/>
                          <a:cs typeface="Arial" panose="020B0604020202020204" pitchFamily="34" charset="0"/>
                        </a:rPr>
                        <a:t>single-agent therapy with taxanes (docetaxel, paclitaxel) or anti-metabolite drugs (capecitabine or 5-FU, methotrexate)  </a:t>
                      </a:r>
                      <a:r>
                        <a:rPr lang="en-US" sz="1400" kern="0" dirty="0">
                          <a:effectLst/>
                          <a:latin typeface="+mn-lt"/>
                          <a:ea typeface="Aptos" panose="020B0004020202020204" pitchFamily="34" charset="0"/>
                          <a:cs typeface="Arial" panose="020B0604020202020204" pitchFamily="34" charset="0"/>
                        </a:rPr>
                        <a:t>MAY BE CONSIDERED </a:t>
                      </a:r>
                      <a:r>
                        <a:rPr lang="en-US" sz="1600" kern="0" dirty="0">
                          <a:effectLst/>
                          <a:latin typeface="+mn-lt"/>
                          <a:ea typeface="Aptos" panose="020B0004020202020204" pitchFamily="34" charset="0"/>
                          <a:cs typeface="Arial" panose="020B0604020202020204" pitchFamily="34" charset="0"/>
                        </a:rPr>
                        <a:t>beyond 2</a:t>
                      </a:r>
                      <a:r>
                        <a:rPr lang="en-US" sz="1600" kern="0" baseline="30000" dirty="0">
                          <a:effectLst/>
                          <a:latin typeface="+mn-lt"/>
                          <a:ea typeface="Aptos" panose="020B0004020202020204" pitchFamily="34" charset="0"/>
                          <a:cs typeface="Arial" panose="020B0604020202020204" pitchFamily="34" charset="0"/>
                        </a:rPr>
                        <a:t>nd</a:t>
                      </a:r>
                      <a:r>
                        <a:rPr lang="en-US" sz="1600" kern="0" dirty="0">
                          <a:effectLst/>
                          <a:latin typeface="+mn-lt"/>
                          <a:ea typeface="Aptos" panose="020B0004020202020204" pitchFamily="34" charset="0"/>
                          <a:cs typeface="Arial" panose="020B0604020202020204" pitchFamily="34" charset="0"/>
                        </a:rPr>
                        <a:t> line depending on patient’s fitness </a:t>
                      </a:r>
                    </a:p>
                    <a:p>
                      <a:pPr algn="l">
                        <a:lnSpc>
                          <a:spcPct val="107000"/>
                        </a:lnSpc>
                        <a:spcAft>
                          <a:spcPts val="800"/>
                        </a:spcAft>
                        <a:buNone/>
                      </a:pPr>
                      <a:r>
                        <a:rPr lang="en-US" sz="1600" kern="0" dirty="0">
                          <a:effectLst/>
                          <a:latin typeface="+mn-lt"/>
                          <a:ea typeface="Aptos" panose="020B0004020202020204" pitchFamily="34" charset="0"/>
                          <a:cs typeface="Arial" panose="020B0604020202020204" pitchFamily="34" charset="0"/>
                        </a:rPr>
                        <a:t>Of note, 2</a:t>
                      </a:r>
                      <a:r>
                        <a:rPr lang="en-US" sz="1600" kern="0" baseline="30000" dirty="0">
                          <a:effectLst/>
                          <a:latin typeface="+mn-lt"/>
                          <a:ea typeface="Aptos" panose="020B0004020202020204" pitchFamily="34" charset="0"/>
                          <a:cs typeface="Arial" panose="020B0604020202020204" pitchFamily="34" charset="0"/>
                        </a:rPr>
                        <a:t>nd</a:t>
                      </a:r>
                      <a:r>
                        <a:rPr lang="en-US" sz="1600" kern="0" dirty="0">
                          <a:effectLst/>
                          <a:latin typeface="+mn-lt"/>
                          <a:ea typeface="Aptos" panose="020B0004020202020204" pitchFamily="34" charset="0"/>
                          <a:cs typeface="Arial" panose="020B0604020202020204" pitchFamily="34" charset="0"/>
                        </a:rPr>
                        <a:t> and subsequent-line trials have tested different drugs with small sample sizes, and the heterogeneity of the study populations hinders the evaluation of the relative efficacy of each drug.</a:t>
                      </a:r>
                      <a:endParaRPr lang="en-GB" sz="1600" kern="100" dirty="0">
                        <a:effectLst/>
                        <a:latin typeface="+mn-lt"/>
                        <a:ea typeface="Aptos" panose="020B0004020202020204" pitchFamily="34" charset="0"/>
                        <a:cs typeface="Times New Roman" panose="02020603050405020304" pitchFamily="18" charset="0"/>
                      </a:endParaRPr>
                    </a:p>
                  </a:txBody>
                  <a:tcPr marL="68580" marR="68580" marT="0" marB="0">
                    <a:lnL w="12700" cap="flat" cmpd="sng" algn="ctr">
                      <a:solidFill>
                        <a:schemeClr val="accent1"/>
                      </a:solidFill>
                      <a:prstDash val="solid"/>
                      <a:round/>
                      <a:headEnd type="none" w="med" len="med"/>
                      <a:tailEnd type="none" w="med" len="med"/>
                    </a:lnL>
                    <a:lnR w="6350" cap="flat" cmpd="sng" algn="ctr">
                      <a:solidFill>
                        <a:srgbClr val="4D9494">
                          <a:lumMod val="100000"/>
                        </a:srgbClr>
                      </a:solidFill>
                      <a:prstDash val="solid"/>
                      <a:round/>
                      <a:headEnd type="none" w="med" len="med"/>
                      <a:tailEnd type="none" w="med" len="med"/>
                    </a:lnR>
                    <a:lnT w="6350" cap="flat" cmpd="sng" algn="ctr">
                      <a:solidFill>
                        <a:srgbClr val="4D9494">
                          <a:lumMod val="100000"/>
                        </a:srgbClr>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buNone/>
                      </a:pPr>
                      <a:r>
                        <a:rPr lang="en-US" sz="1600" kern="0" dirty="0">
                          <a:effectLst/>
                          <a:latin typeface="+mn-lt"/>
                          <a:ea typeface="Aptos" panose="020B0004020202020204" pitchFamily="34" charset="0"/>
                          <a:cs typeface="Arial" panose="020B0604020202020204" pitchFamily="34" charset="0"/>
                        </a:rPr>
                        <a:t>III, C</a:t>
                      </a:r>
                      <a:endParaRPr lang="en-GB" sz="1600" kern="100" dirty="0">
                        <a:effectLst/>
                        <a:latin typeface="+mn-lt"/>
                        <a:ea typeface="Aptos" panose="020B0004020202020204" pitchFamily="34" charset="0"/>
                        <a:cs typeface="Times New Roman" panose="02020603050405020304" pitchFamily="18" charset="0"/>
                      </a:endParaRPr>
                    </a:p>
                  </a:txBody>
                  <a:tcPr marL="68580" marR="68580" marT="0" marB="0" anchor="ctr">
                    <a:lnL w="6350" cap="flat" cmpd="sng" algn="ctr">
                      <a:solidFill>
                        <a:srgbClr val="4D9494">
                          <a:lumMod val="100000"/>
                        </a:srgbClr>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6350" cap="flat" cmpd="sng" algn="ctr">
                      <a:solidFill>
                        <a:srgbClr val="4D9494">
                          <a:lumMod val="100000"/>
                        </a:srgbClr>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56117154"/>
                  </a:ext>
                </a:extLst>
              </a:tr>
            </a:tbl>
          </a:graphicData>
        </a:graphic>
      </p:graphicFrame>
      <p:grpSp>
        <p:nvGrpSpPr>
          <p:cNvPr id="8" name="Grupo 7">
            <a:extLst>
              <a:ext uri="{FF2B5EF4-FFF2-40B4-BE49-F238E27FC236}">
                <a16:creationId xmlns:a16="http://schemas.microsoft.com/office/drawing/2014/main" id="{1A6E6A1C-480A-5A7A-5AA8-AB8A941663D2}"/>
              </a:ext>
            </a:extLst>
          </p:cNvPr>
          <p:cNvGrpSpPr/>
          <p:nvPr/>
        </p:nvGrpSpPr>
        <p:grpSpPr>
          <a:xfrm rot="16200000">
            <a:off x="-2023915" y="3069080"/>
            <a:ext cx="4954770" cy="338554"/>
            <a:chOff x="485331" y="5467486"/>
            <a:chExt cx="4954770" cy="338554"/>
          </a:xfrm>
        </p:grpSpPr>
        <p:sp>
          <p:nvSpPr>
            <p:cNvPr id="9" name="Rectángulo 8">
              <a:extLst>
                <a:ext uri="{FF2B5EF4-FFF2-40B4-BE49-F238E27FC236}">
                  <a16:creationId xmlns:a16="http://schemas.microsoft.com/office/drawing/2014/main" id="{2B4DA46B-ECAC-A4E5-98DC-06341900C39F}"/>
                </a:ext>
              </a:extLst>
            </p:cNvPr>
            <p:cNvSpPr/>
            <p:nvPr/>
          </p:nvSpPr>
          <p:spPr>
            <a:xfrm rot="5400000">
              <a:off x="485331" y="5508747"/>
              <a:ext cx="256032" cy="256032"/>
            </a:xfrm>
            <a:prstGeom prst="rect">
              <a:avLst/>
            </a:prstGeom>
            <a:solidFill>
              <a:srgbClr val="FF704C"/>
            </a:solidFill>
            <a:ln w="12700" cap="flat" cmpd="sng" algn="ctr">
              <a:noFill/>
              <a:prstDash val="solid"/>
              <a:miter lim="800000"/>
            </a:ln>
            <a:effectLst/>
          </p:spPr>
          <p:txBody>
            <a:bodyPr rtlCol="0" anchor="ctr"/>
            <a:lstStyle/>
            <a:p>
              <a:pPr marL="0" marR="0" lvl="0" indent="0" algn="ctr" defTabSz="1218712" eaLnBrk="1" fontAlgn="auto" latinLnBrk="0" hangingPunct="1">
                <a:lnSpc>
                  <a:spcPct val="100000"/>
                </a:lnSpc>
                <a:spcBef>
                  <a:spcPts val="0"/>
                </a:spcBef>
                <a:spcAft>
                  <a:spcPts val="0"/>
                </a:spcAft>
                <a:buClrTx/>
                <a:buSzTx/>
                <a:buFontTx/>
                <a:buNone/>
                <a:tabLst/>
                <a:defRPr/>
              </a:pPr>
              <a:endParaRPr kumimoji="0" lang="en-GB" sz="2399"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0" name="Rectángulo 9">
              <a:extLst>
                <a:ext uri="{FF2B5EF4-FFF2-40B4-BE49-F238E27FC236}">
                  <a16:creationId xmlns:a16="http://schemas.microsoft.com/office/drawing/2014/main" id="{12B759E0-E8CD-345E-BD3A-30E498CCD753}"/>
                </a:ext>
              </a:extLst>
            </p:cNvPr>
            <p:cNvSpPr/>
            <p:nvPr/>
          </p:nvSpPr>
          <p:spPr>
            <a:xfrm rot="5400000">
              <a:off x="2761226" y="5508747"/>
              <a:ext cx="256032" cy="256032"/>
            </a:xfrm>
            <a:prstGeom prst="rect">
              <a:avLst/>
            </a:prstGeom>
            <a:solidFill>
              <a:srgbClr val="80B2B2"/>
            </a:solidFill>
            <a:ln w="12700" cap="flat" cmpd="sng" algn="ctr">
              <a:noFill/>
              <a:prstDash val="solid"/>
              <a:miter lim="800000"/>
            </a:ln>
            <a:effectLst/>
          </p:spPr>
          <p:txBody>
            <a:bodyPr rtlCol="0" anchor="ctr"/>
            <a:lstStyle/>
            <a:p>
              <a:pPr marL="0" marR="0" lvl="0" indent="0" algn="ctr" defTabSz="1218712" eaLnBrk="1" fontAlgn="auto" latinLnBrk="0" hangingPunct="1">
                <a:lnSpc>
                  <a:spcPct val="100000"/>
                </a:lnSpc>
                <a:spcBef>
                  <a:spcPts val="0"/>
                </a:spcBef>
                <a:spcAft>
                  <a:spcPts val="0"/>
                </a:spcAft>
                <a:buClrTx/>
                <a:buSzTx/>
                <a:buFontTx/>
                <a:buNone/>
                <a:tabLst/>
                <a:defRPr/>
              </a:pPr>
              <a:endParaRPr kumimoji="0" lang="en-GB" sz="2399"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1" name="CuadroTexto 10">
              <a:extLst>
                <a:ext uri="{FF2B5EF4-FFF2-40B4-BE49-F238E27FC236}">
                  <a16:creationId xmlns:a16="http://schemas.microsoft.com/office/drawing/2014/main" id="{D1454494-CE56-4517-F70A-5AE13A164BEF}"/>
                </a:ext>
              </a:extLst>
            </p:cNvPr>
            <p:cNvSpPr txBox="1"/>
            <p:nvPr/>
          </p:nvSpPr>
          <p:spPr>
            <a:xfrm>
              <a:off x="822910" y="5467486"/>
              <a:ext cx="4617191" cy="338554"/>
            </a:xfrm>
            <a:prstGeom prst="rect">
              <a:avLst/>
            </a:prstGeom>
            <a:noFill/>
          </p:spPr>
          <p:txBody>
            <a:bodyPr wrap="square" rtlCol="0">
              <a:spAutoFit/>
            </a:bodyPr>
            <a:lstStyle/>
            <a:p>
              <a:pPr marL="0" marR="0" lvl="0" indent="0" defTabSz="1218712" eaLnBrk="1" fontAlgn="auto" latinLnBrk="0" hangingPunct="1">
                <a:lnSpc>
                  <a:spcPct val="100000"/>
                </a:lnSpc>
                <a:spcBef>
                  <a:spcPts val="0"/>
                </a:spcBef>
                <a:spcAft>
                  <a:spcPts val="600"/>
                </a:spcAft>
                <a:buClrTx/>
                <a:buSzTx/>
                <a:buFontTx/>
                <a:buNone/>
                <a:tabLst/>
                <a:defRPr/>
              </a:pPr>
              <a:r>
                <a:rPr kumimoji="0" lang="es-ES" sz="1600" b="0" i="0" u="none" strike="noStrike" kern="0" cap="none" spc="0" normalizeH="0" baseline="0" noProof="0" dirty="0">
                  <a:ln>
                    <a:noFill/>
                  </a:ln>
                  <a:solidFill>
                    <a:prstClr val="black"/>
                  </a:solidFill>
                  <a:effectLst/>
                  <a:uLnTx/>
                  <a:uFillTx/>
                </a:rPr>
                <a:t>Candidate </a:t>
              </a:r>
              <a:r>
                <a:rPr kumimoji="0" lang="es-ES" sz="1600" b="0" i="0" u="none" strike="noStrike" kern="0" cap="none" spc="0" normalizeH="0" baseline="0" noProof="0" dirty="0" err="1">
                  <a:ln>
                    <a:noFill/>
                  </a:ln>
                  <a:solidFill>
                    <a:prstClr val="black"/>
                  </a:solidFill>
                  <a:effectLst/>
                  <a:uLnTx/>
                  <a:uFillTx/>
                </a:rPr>
                <a:t>patient</a:t>
              </a:r>
              <a:r>
                <a:rPr kumimoji="0" lang="es-ES" sz="1600" b="0" i="0" u="none" strike="noStrike" kern="0" cap="none" spc="0" normalizeH="0" baseline="0" noProof="0" dirty="0">
                  <a:ln>
                    <a:noFill/>
                  </a:ln>
                  <a:solidFill>
                    <a:prstClr val="black"/>
                  </a:solidFill>
                  <a:effectLst/>
                  <a:uLnTx/>
                  <a:uFillTx/>
                </a:rPr>
                <a:t>           </a:t>
              </a:r>
              <a:r>
                <a:rPr kumimoji="0" lang="es-ES" sz="1600" b="0" i="0" u="none" strike="noStrike" kern="0" cap="none" spc="0" normalizeH="0" baseline="0" noProof="0" dirty="0" err="1">
                  <a:ln>
                    <a:noFill/>
                  </a:ln>
                  <a:solidFill>
                    <a:prstClr val="black"/>
                  </a:solidFill>
                  <a:effectLst/>
                  <a:uLnTx/>
                  <a:uFillTx/>
                </a:rPr>
                <a:t>Procedure</a:t>
              </a:r>
              <a:r>
                <a:rPr kumimoji="0" lang="es-ES" sz="1600" b="0" i="0" u="none" strike="noStrike" kern="0" cap="none" spc="0" normalizeH="0" baseline="0" noProof="0" dirty="0">
                  <a:ln>
                    <a:noFill/>
                  </a:ln>
                  <a:solidFill>
                    <a:prstClr val="black"/>
                  </a:solidFill>
                  <a:effectLst/>
                  <a:uLnTx/>
                  <a:uFillTx/>
                </a:rPr>
                <a:t> </a:t>
              </a:r>
              <a:endParaRPr kumimoji="0" lang="en-GB" sz="1600" b="0" i="0" u="none" strike="noStrike" kern="0" cap="none" spc="0" normalizeH="0" baseline="0" noProof="0" dirty="0">
                <a:ln>
                  <a:noFill/>
                </a:ln>
                <a:solidFill>
                  <a:prstClr val="black"/>
                </a:solidFill>
                <a:effectLst/>
                <a:uLnTx/>
                <a:uFillTx/>
              </a:endParaRPr>
            </a:p>
          </p:txBody>
        </p:sp>
      </p:grpSp>
      <p:sp>
        <p:nvSpPr>
          <p:cNvPr id="12" name="Marcador de número de diapositiva 2">
            <a:extLst>
              <a:ext uri="{FF2B5EF4-FFF2-40B4-BE49-F238E27FC236}">
                <a16:creationId xmlns:a16="http://schemas.microsoft.com/office/drawing/2014/main" id="{3494D9DB-D8EE-8FA5-5565-CFF9B1B7EE49}"/>
              </a:ext>
            </a:extLst>
          </p:cNvPr>
          <p:cNvSpPr txBox="1">
            <a:spLocks/>
          </p:cNvSpPr>
          <p:nvPr/>
        </p:nvSpPr>
        <p:spPr>
          <a:xfrm>
            <a:off x="11043921" y="6380710"/>
            <a:ext cx="632143" cy="365125"/>
          </a:xfrm>
          <a:prstGeom prst="rect">
            <a:avLst/>
          </a:prstGeom>
        </p:spPr>
        <p:txBody>
          <a:bodyPr vert="horz" lIns="0" tIns="45720" rIns="0" bIns="45720" rtlCol="0" anchor="ctr"/>
          <a:lstStyle>
            <a:defPPr>
              <a:defRPr lang="en-US"/>
            </a:defPPr>
            <a:lvl1pPr marL="0" algn="l" defTabSz="1218712" rtl="0" eaLnBrk="1" latinLnBrk="0" hangingPunct="1">
              <a:defRPr lang="en-US" sz="2399" kern="1200" smtClean="0">
                <a:solidFill>
                  <a:schemeClr val="accent1"/>
                </a:solidFill>
                <a:latin typeface="+mn-lt"/>
                <a:ea typeface="+mn-ea"/>
                <a:cs typeface="+mn-cs"/>
              </a:defRPr>
            </a:lvl1pPr>
            <a:lvl2pPr marL="609356" algn="l" defTabSz="1218712" rtl="0" eaLnBrk="1" latinLnBrk="0" hangingPunct="1">
              <a:defRPr sz="2399" kern="1200">
                <a:solidFill>
                  <a:schemeClr val="tx1"/>
                </a:solidFill>
                <a:latin typeface="+mn-lt"/>
                <a:ea typeface="+mn-ea"/>
                <a:cs typeface="+mn-cs"/>
              </a:defRPr>
            </a:lvl2pPr>
            <a:lvl3pPr marL="1218712" algn="l" defTabSz="1218712" rtl="0" eaLnBrk="1" latinLnBrk="0" hangingPunct="1">
              <a:defRPr sz="2399" kern="1200">
                <a:solidFill>
                  <a:schemeClr val="tx1"/>
                </a:solidFill>
                <a:latin typeface="+mn-lt"/>
                <a:ea typeface="+mn-ea"/>
                <a:cs typeface="+mn-cs"/>
              </a:defRPr>
            </a:lvl3pPr>
            <a:lvl4pPr marL="1828068" algn="l" defTabSz="1218712" rtl="0" eaLnBrk="1" latinLnBrk="0" hangingPunct="1">
              <a:defRPr sz="2399" kern="1200">
                <a:solidFill>
                  <a:schemeClr val="tx1"/>
                </a:solidFill>
                <a:latin typeface="+mn-lt"/>
                <a:ea typeface="+mn-ea"/>
                <a:cs typeface="+mn-cs"/>
              </a:defRPr>
            </a:lvl4pPr>
            <a:lvl5pPr marL="2437425" algn="l" defTabSz="1218712" rtl="0" eaLnBrk="1" latinLnBrk="0" hangingPunct="1">
              <a:defRPr sz="2399" kern="1200">
                <a:solidFill>
                  <a:schemeClr val="tx1"/>
                </a:solidFill>
                <a:latin typeface="+mn-lt"/>
                <a:ea typeface="+mn-ea"/>
                <a:cs typeface="+mn-cs"/>
              </a:defRPr>
            </a:lvl5pPr>
            <a:lvl6pPr marL="3046781" algn="l" defTabSz="1218712" rtl="0" eaLnBrk="1" latinLnBrk="0" hangingPunct="1">
              <a:defRPr sz="2399" kern="1200">
                <a:solidFill>
                  <a:schemeClr val="tx1"/>
                </a:solidFill>
                <a:latin typeface="+mn-lt"/>
                <a:ea typeface="+mn-ea"/>
                <a:cs typeface="+mn-cs"/>
              </a:defRPr>
            </a:lvl6pPr>
            <a:lvl7pPr marL="3656137" algn="l" defTabSz="1218712" rtl="0" eaLnBrk="1" latinLnBrk="0" hangingPunct="1">
              <a:defRPr sz="2399" kern="1200">
                <a:solidFill>
                  <a:schemeClr val="tx1"/>
                </a:solidFill>
                <a:latin typeface="+mn-lt"/>
                <a:ea typeface="+mn-ea"/>
                <a:cs typeface="+mn-cs"/>
              </a:defRPr>
            </a:lvl7pPr>
            <a:lvl8pPr marL="4265493" algn="l" defTabSz="1218712" rtl="0" eaLnBrk="1" latinLnBrk="0" hangingPunct="1">
              <a:defRPr sz="2399" kern="1200">
                <a:solidFill>
                  <a:schemeClr val="tx1"/>
                </a:solidFill>
                <a:latin typeface="+mn-lt"/>
                <a:ea typeface="+mn-ea"/>
                <a:cs typeface="+mn-cs"/>
              </a:defRPr>
            </a:lvl8pPr>
            <a:lvl9pPr marL="4874849" algn="l" defTabSz="1218712" rtl="0" eaLnBrk="1" latinLnBrk="0" hangingPunct="1">
              <a:defRPr sz="2399" kern="1200">
                <a:solidFill>
                  <a:schemeClr val="tx1"/>
                </a:solidFill>
                <a:latin typeface="+mn-lt"/>
                <a:ea typeface="+mn-ea"/>
                <a:cs typeface="+mn-cs"/>
              </a:defRPr>
            </a:lvl9pPr>
          </a:lstStyle>
          <a:p>
            <a:pPr marL="0" marR="0" lvl="0" indent="0" algn="l" defTabSz="1218712" rtl="0" eaLnBrk="1" fontAlgn="auto" latinLnBrk="0" hangingPunct="1">
              <a:lnSpc>
                <a:spcPct val="100000"/>
              </a:lnSpc>
              <a:spcBef>
                <a:spcPts val="0"/>
              </a:spcBef>
              <a:spcAft>
                <a:spcPts val="0"/>
              </a:spcAft>
              <a:buClrTx/>
              <a:buSzTx/>
              <a:buFontTx/>
              <a:buNone/>
              <a:tabLst/>
              <a:defRPr/>
            </a:pPr>
            <a:fld id="{FC1CF07D-8B3F-4D32-B059-0039CEA46DB1}" type="slidenum">
              <a:rPr kumimoji="0" lang="en-GB" sz="2399" b="0" i="0" u="none" strike="noStrike" kern="1200" cap="none" spc="0" normalizeH="0" baseline="0" noProof="0" smtClean="0">
                <a:ln>
                  <a:noFill/>
                </a:ln>
                <a:solidFill>
                  <a:srgbClr val="006666"/>
                </a:solidFill>
                <a:effectLst/>
                <a:uLnTx/>
                <a:uFillTx/>
                <a:latin typeface="Arial" panose="020B0604020202020204"/>
                <a:ea typeface="+mn-ea"/>
                <a:cs typeface="+mn-cs"/>
              </a:rPr>
              <a:pPr marL="0" marR="0" lvl="0" indent="0" algn="l" defTabSz="1218712" rtl="0" eaLnBrk="1" fontAlgn="auto" latinLnBrk="0" hangingPunct="1">
                <a:lnSpc>
                  <a:spcPct val="100000"/>
                </a:lnSpc>
                <a:spcBef>
                  <a:spcPts val="0"/>
                </a:spcBef>
                <a:spcAft>
                  <a:spcPts val="0"/>
                </a:spcAft>
                <a:buClrTx/>
                <a:buSzTx/>
                <a:buFontTx/>
                <a:buNone/>
                <a:tabLst/>
                <a:defRPr/>
              </a:pPr>
              <a:t>19</a:t>
            </a:fld>
            <a:endParaRPr kumimoji="0" lang="en-GB" sz="2399" b="0" i="0" u="none" strike="noStrike" kern="1200" cap="none" spc="0" normalizeH="0" baseline="0" noProof="0">
              <a:ln>
                <a:noFill/>
              </a:ln>
              <a:solidFill>
                <a:srgbClr val="006666"/>
              </a:solidFill>
              <a:effectLst/>
              <a:uLnTx/>
              <a:uFillTx/>
              <a:latin typeface="Arial" panose="020B0604020202020204"/>
              <a:ea typeface="+mn-ea"/>
              <a:cs typeface="+mn-cs"/>
            </a:endParaRPr>
          </a:p>
        </p:txBody>
      </p:sp>
      <p:sp>
        <p:nvSpPr>
          <p:cNvPr id="13" name="Marcador de texto 3">
            <a:extLst>
              <a:ext uri="{FF2B5EF4-FFF2-40B4-BE49-F238E27FC236}">
                <a16:creationId xmlns:a16="http://schemas.microsoft.com/office/drawing/2014/main" id="{CDFEDB41-8ADE-F524-E2CE-D714E3874E4D}"/>
              </a:ext>
            </a:extLst>
          </p:cNvPr>
          <p:cNvSpPr txBox="1">
            <a:spLocks/>
          </p:cNvSpPr>
          <p:nvPr/>
        </p:nvSpPr>
        <p:spPr>
          <a:xfrm>
            <a:off x="325454" y="5936187"/>
            <a:ext cx="6941680" cy="365125"/>
          </a:xfrm>
          <a:prstGeom prst="rect">
            <a:avLst/>
          </a:prstGeom>
        </p:spPr>
        <p:txBody>
          <a:bodyPr vert="horz" lIns="0" tIns="0" rIns="0" bIns="0" rtlCol="0">
            <a:noAutofit/>
          </a:bodyPr>
          <a:lstStyle>
            <a:lvl1pPr marL="0" indent="0" algn="l" defTabSz="685594" rtl="0" eaLnBrk="1" latinLnBrk="0" hangingPunct="1">
              <a:lnSpc>
                <a:spcPct val="90000"/>
              </a:lnSpc>
              <a:spcBef>
                <a:spcPts val="750"/>
              </a:spcBef>
              <a:buFont typeface="Arial" panose="020B0604020202020204" pitchFamily="34" charset="0"/>
              <a:buNone/>
              <a:defRPr sz="750" kern="1200">
                <a:solidFill>
                  <a:schemeClr val="tx2"/>
                </a:solidFill>
                <a:latin typeface="+mn-lt"/>
                <a:ea typeface="+mn-ea"/>
                <a:cs typeface="+mn-cs"/>
              </a:defRPr>
            </a:lvl1pPr>
            <a:lvl2pPr marL="342797"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2pPr>
            <a:lvl3pPr marL="685594"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3pPr>
            <a:lvl4pPr marL="1028391"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4pPr>
            <a:lvl5pPr marL="1371189"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5pPr>
            <a:lvl6pPr marL="1885384"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181"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0978"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3776"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lnSpc>
                <a:spcPct val="107000"/>
              </a:lnSpc>
              <a:spcAft>
                <a:spcPts val="800"/>
              </a:spcAft>
            </a:pPr>
            <a:r>
              <a:rPr lang="en-GB" sz="8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LE, level of evidence; </a:t>
            </a:r>
            <a:r>
              <a:rPr lang="en-GB" sz="800" kern="100" dirty="0" err="1">
                <a:solidFill>
                  <a:schemeClr val="tx1"/>
                </a:solidFill>
                <a:latin typeface="Aptos" panose="020B0004020202020204" pitchFamily="34" charset="0"/>
                <a:ea typeface="Aptos" panose="020B0004020202020204" pitchFamily="34" charset="0"/>
                <a:cs typeface="Times New Roman" panose="02020603050405020304" pitchFamily="18" charset="0"/>
              </a:rPr>
              <a:t>GoR</a:t>
            </a:r>
            <a:r>
              <a:rPr lang="en-GB" sz="8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 grade of recommendation; ECOG/PS, eastern cooperative oncology group/performance status; 5-FU, 5-fluorouracil; EXTREME, Platinum plus 5-Fluorouracil plus Cetuximab regimen; TPEX, Docetaxel plus Cisplatin plus Cetuximab regimen; ERBITAX, Paclitaxel plus Cetuximab regimen</a:t>
            </a:r>
            <a:r>
              <a:rPr lang="es-ES" sz="3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 </a:t>
            </a:r>
            <a:r>
              <a:rPr lang="en-GB" sz="8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a:t>
            </a:r>
          </a:p>
        </p:txBody>
      </p:sp>
      <p:sp>
        <p:nvSpPr>
          <p:cNvPr id="3" name="Marcador de fecha 3">
            <a:extLst>
              <a:ext uri="{FF2B5EF4-FFF2-40B4-BE49-F238E27FC236}">
                <a16:creationId xmlns:a16="http://schemas.microsoft.com/office/drawing/2014/main" id="{A58D6037-C9F2-65F1-8B8B-61BDA6EC8F9E}"/>
              </a:ext>
            </a:extLst>
          </p:cNvPr>
          <p:cNvSpPr txBox="1">
            <a:spLocks/>
          </p:cNvSpPr>
          <p:nvPr/>
        </p:nvSpPr>
        <p:spPr>
          <a:xfrm>
            <a:off x="8097304" y="6381257"/>
            <a:ext cx="2808821"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accent1"/>
                </a:solidFill>
              </a:rPr>
              <a:t>https://doi.org/10.1007/s12094-026-04240-9</a:t>
            </a:r>
            <a:endParaRPr lang="en-GB" sz="1000" dirty="0">
              <a:solidFill>
                <a:schemeClr val="accent1"/>
              </a:solidFill>
            </a:endParaRPr>
          </a:p>
        </p:txBody>
      </p:sp>
    </p:spTree>
    <p:extLst>
      <p:ext uri="{BB962C8B-B14F-4D97-AF65-F5344CB8AC3E}">
        <p14:creationId xmlns:p14="http://schemas.microsoft.com/office/powerpoint/2010/main" val="36934184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9B0073-A20B-F3EB-8E5C-6E2E1921AA52}"/>
              </a:ext>
            </a:extLst>
          </p:cNvPr>
          <p:cNvSpPr>
            <a:spLocks noGrp="1"/>
          </p:cNvSpPr>
          <p:nvPr>
            <p:ph type="title"/>
          </p:nvPr>
        </p:nvSpPr>
        <p:spPr/>
        <p:txBody>
          <a:bodyPr/>
          <a:lstStyle/>
          <a:p>
            <a:r>
              <a:rPr lang="en-GB"/>
              <a:t>Follow-up, Long-term implications, </a:t>
            </a:r>
            <a:br>
              <a:rPr lang="en-GB"/>
            </a:br>
            <a:r>
              <a:rPr lang="en-GB"/>
              <a:t>and Survivorship</a:t>
            </a:r>
          </a:p>
        </p:txBody>
      </p:sp>
      <p:sp>
        <p:nvSpPr>
          <p:cNvPr id="11" name="Marcador de número de diapositiva 2">
            <a:extLst>
              <a:ext uri="{FF2B5EF4-FFF2-40B4-BE49-F238E27FC236}">
                <a16:creationId xmlns:a16="http://schemas.microsoft.com/office/drawing/2014/main" id="{67D83366-F629-0C3F-2F96-70B9E9FE23D7}"/>
              </a:ext>
            </a:extLst>
          </p:cNvPr>
          <p:cNvSpPr txBox="1">
            <a:spLocks/>
          </p:cNvSpPr>
          <p:nvPr/>
        </p:nvSpPr>
        <p:spPr>
          <a:xfrm>
            <a:off x="11043921" y="6380710"/>
            <a:ext cx="632143" cy="365125"/>
          </a:xfrm>
          <a:prstGeom prst="rect">
            <a:avLst/>
          </a:prstGeom>
        </p:spPr>
        <p:txBody>
          <a:bodyPr vert="horz" lIns="0" tIns="45720" rIns="0" bIns="45720" rtlCol="0" anchor="ctr"/>
          <a:lstStyle>
            <a:defPPr>
              <a:defRPr lang="en-US"/>
            </a:defPPr>
            <a:lvl1pPr marL="0" algn="l" defTabSz="1218712" rtl="0" eaLnBrk="1" latinLnBrk="0" hangingPunct="1">
              <a:defRPr lang="en-US" sz="2399" kern="1200" smtClean="0">
                <a:solidFill>
                  <a:schemeClr val="accent1"/>
                </a:solidFill>
                <a:latin typeface="+mn-lt"/>
                <a:ea typeface="+mn-ea"/>
                <a:cs typeface="+mn-cs"/>
              </a:defRPr>
            </a:lvl1pPr>
            <a:lvl2pPr marL="609356" algn="l" defTabSz="1218712" rtl="0" eaLnBrk="1" latinLnBrk="0" hangingPunct="1">
              <a:defRPr sz="2399" kern="1200">
                <a:solidFill>
                  <a:schemeClr val="tx1"/>
                </a:solidFill>
                <a:latin typeface="+mn-lt"/>
                <a:ea typeface="+mn-ea"/>
                <a:cs typeface="+mn-cs"/>
              </a:defRPr>
            </a:lvl2pPr>
            <a:lvl3pPr marL="1218712" algn="l" defTabSz="1218712" rtl="0" eaLnBrk="1" latinLnBrk="0" hangingPunct="1">
              <a:defRPr sz="2399" kern="1200">
                <a:solidFill>
                  <a:schemeClr val="tx1"/>
                </a:solidFill>
                <a:latin typeface="+mn-lt"/>
                <a:ea typeface="+mn-ea"/>
                <a:cs typeface="+mn-cs"/>
              </a:defRPr>
            </a:lvl3pPr>
            <a:lvl4pPr marL="1828068" algn="l" defTabSz="1218712" rtl="0" eaLnBrk="1" latinLnBrk="0" hangingPunct="1">
              <a:defRPr sz="2399" kern="1200">
                <a:solidFill>
                  <a:schemeClr val="tx1"/>
                </a:solidFill>
                <a:latin typeface="+mn-lt"/>
                <a:ea typeface="+mn-ea"/>
                <a:cs typeface="+mn-cs"/>
              </a:defRPr>
            </a:lvl4pPr>
            <a:lvl5pPr marL="2437425" algn="l" defTabSz="1218712" rtl="0" eaLnBrk="1" latinLnBrk="0" hangingPunct="1">
              <a:defRPr sz="2399" kern="1200">
                <a:solidFill>
                  <a:schemeClr val="tx1"/>
                </a:solidFill>
                <a:latin typeface="+mn-lt"/>
                <a:ea typeface="+mn-ea"/>
                <a:cs typeface="+mn-cs"/>
              </a:defRPr>
            </a:lvl5pPr>
            <a:lvl6pPr marL="3046781" algn="l" defTabSz="1218712" rtl="0" eaLnBrk="1" latinLnBrk="0" hangingPunct="1">
              <a:defRPr sz="2399" kern="1200">
                <a:solidFill>
                  <a:schemeClr val="tx1"/>
                </a:solidFill>
                <a:latin typeface="+mn-lt"/>
                <a:ea typeface="+mn-ea"/>
                <a:cs typeface="+mn-cs"/>
              </a:defRPr>
            </a:lvl6pPr>
            <a:lvl7pPr marL="3656137" algn="l" defTabSz="1218712" rtl="0" eaLnBrk="1" latinLnBrk="0" hangingPunct="1">
              <a:defRPr sz="2399" kern="1200">
                <a:solidFill>
                  <a:schemeClr val="tx1"/>
                </a:solidFill>
                <a:latin typeface="+mn-lt"/>
                <a:ea typeface="+mn-ea"/>
                <a:cs typeface="+mn-cs"/>
              </a:defRPr>
            </a:lvl7pPr>
            <a:lvl8pPr marL="4265493" algn="l" defTabSz="1218712" rtl="0" eaLnBrk="1" latinLnBrk="0" hangingPunct="1">
              <a:defRPr sz="2399" kern="1200">
                <a:solidFill>
                  <a:schemeClr val="tx1"/>
                </a:solidFill>
                <a:latin typeface="+mn-lt"/>
                <a:ea typeface="+mn-ea"/>
                <a:cs typeface="+mn-cs"/>
              </a:defRPr>
            </a:lvl8pPr>
            <a:lvl9pPr marL="4874849" algn="l" defTabSz="1218712" rtl="0" eaLnBrk="1" latinLnBrk="0" hangingPunct="1">
              <a:defRPr sz="2399" kern="1200">
                <a:solidFill>
                  <a:schemeClr val="tx1"/>
                </a:solidFill>
                <a:latin typeface="+mn-lt"/>
                <a:ea typeface="+mn-ea"/>
                <a:cs typeface="+mn-cs"/>
              </a:defRPr>
            </a:lvl9pPr>
          </a:lstStyle>
          <a:p>
            <a:pPr marL="0" marR="0" lvl="0" indent="0" algn="l" defTabSz="1218712" rtl="0" eaLnBrk="1" fontAlgn="auto" latinLnBrk="0" hangingPunct="1">
              <a:lnSpc>
                <a:spcPct val="100000"/>
              </a:lnSpc>
              <a:spcBef>
                <a:spcPts val="0"/>
              </a:spcBef>
              <a:spcAft>
                <a:spcPts val="0"/>
              </a:spcAft>
              <a:buClrTx/>
              <a:buSzTx/>
              <a:buFontTx/>
              <a:buNone/>
              <a:tabLst/>
              <a:defRPr/>
            </a:pPr>
            <a:fld id="{FC1CF07D-8B3F-4D32-B059-0039CEA46DB1}" type="slidenum">
              <a:rPr kumimoji="0" lang="en-GB" sz="2399" b="0" i="0" u="none" strike="noStrike" kern="1200" cap="none" spc="0" normalizeH="0" baseline="0" noProof="0" smtClean="0">
                <a:ln>
                  <a:noFill/>
                </a:ln>
                <a:solidFill>
                  <a:srgbClr val="006666"/>
                </a:solidFill>
                <a:effectLst/>
                <a:uLnTx/>
                <a:uFillTx/>
                <a:latin typeface="Arial" panose="020B0604020202020204"/>
                <a:ea typeface="+mn-ea"/>
                <a:cs typeface="+mn-cs"/>
              </a:rPr>
              <a:pPr marL="0" marR="0" lvl="0" indent="0" algn="l" defTabSz="1218712" rtl="0" eaLnBrk="1" fontAlgn="auto" latinLnBrk="0" hangingPunct="1">
                <a:lnSpc>
                  <a:spcPct val="100000"/>
                </a:lnSpc>
                <a:spcBef>
                  <a:spcPts val="0"/>
                </a:spcBef>
                <a:spcAft>
                  <a:spcPts val="0"/>
                </a:spcAft>
                <a:buClrTx/>
                <a:buSzTx/>
                <a:buFontTx/>
                <a:buNone/>
                <a:tabLst/>
                <a:defRPr/>
              </a:pPr>
              <a:t>20</a:t>
            </a:fld>
            <a:endParaRPr kumimoji="0" lang="en-GB" sz="2399" b="0" i="0" u="none" strike="noStrike" kern="1200" cap="none" spc="0" normalizeH="0" baseline="0" noProof="0">
              <a:ln>
                <a:noFill/>
              </a:ln>
              <a:solidFill>
                <a:srgbClr val="006666"/>
              </a:solidFill>
              <a:effectLst/>
              <a:uLnTx/>
              <a:uFillTx/>
              <a:latin typeface="Arial" panose="020B0604020202020204"/>
              <a:ea typeface="+mn-ea"/>
              <a:cs typeface="+mn-cs"/>
            </a:endParaRPr>
          </a:p>
        </p:txBody>
      </p:sp>
      <p:sp>
        <p:nvSpPr>
          <p:cNvPr id="12" name="Marcador de texto 3">
            <a:extLst>
              <a:ext uri="{FF2B5EF4-FFF2-40B4-BE49-F238E27FC236}">
                <a16:creationId xmlns:a16="http://schemas.microsoft.com/office/drawing/2014/main" id="{2D1E3DB3-BBB8-5C2F-3560-DC44E57D0035}"/>
              </a:ext>
            </a:extLst>
          </p:cNvPr>
          <p:cNvSpPr txBox="1">
            <a:spLocks/>
          </p:cNvSpPr>
          <p:nvPr/>
        </p:nvSpPr>
        <p:spPr>
          <a:xfrm>
            <a:off x="446067" y="6507839"/>
            <a:ext cx="5959014" cy="227558"/>
          </a:xfrm>
          <a:prstGeom prst="rect">
            <a:avLst/>
          </a:prstGeom>
        </p:spPr>
        <p:txBody>
          <a:bodyPr vert="horz" lIns="0" tIns="0" rIns="0" bIns="0" rtlCol="0">
            <a:noAutofit/>
          </a:bodyPr>
          <a:lstStyle>
            <a:lvl1pPr marL="0" indent="0" algn="l" defTabSz="685594" rtl="0" eaLnBrk="1" latinLnBrk="0" hangingPunct="1">
              <a:lnSpc>
                <a:spcPct val="90000"/>
              </a:lnSpc>
              <a:spcBef>
                <a:spcPts val="750"/>
              </a:spcBef>
              <a:buFont typeface="Arial" panose="020B0604020202020204" pitchFamily="34" charset="0"/>
              <a:buNone/>
              <a:defRPr sz="750" kern="1200">
                <a:solidFill>
                  <a:schemeClr val="tx2"/>
                </a:solidFill>
                <a:latin typeface="+mn-lt"/>
                <a:ea typeface="+mn-ea"/>
                <a:cs typeface="+mn-cs"/>
              </a:defRPr>
            </a:lvl1pPr>
            <a:lvl2pPr marL="342797"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2pPr>
            <a:lvl3pPr marL="685594" indent="0" algn="l" defTabSz="685594" rtl="0" eaLnBrk="1" latinLnBrk="0" hangingPunct="1">
              <a:lnSpc>
                <a:spcPct val="90000"/>
              </a:lnSpc>
              <a:spcBef>
                <a:spcPts val="375"/>
              </a:spcBef>
              <a:buFont typeface="Arial" panose="020B0604020202020204" pitchFamily="34" charset="0"/>
              <a:buNone/>
              <a:defRPr sz="750" kern="1200">
                <a:solidFill>
                  <a:schemeClr val="tx2"/>
                </a:solidFill>
                <a:latin typeface="+mn-lt"/>
                <a:ea typeface="+mn-ea"/>
                <a:cs typeface="+mn-cs"/>
              </a:defRPr>
            </a:lvl3pPr>
            <a:lvl4pPr marL="1028391"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4pPr>
            <a:lvl5pPr marL="1371189" indent="0" algn="l" defTabSz="685594" rtl="0" eaLnBrk="1" latinLnBrk="0" hangingPunct="1">
              <a:lnSpc>
                <a:spcPct val="90000"/>
              </a:lnSpc>
              <a:spcBef>
                <a:spcPts val="375"/>
              </a:spcBef>
              <a:buFont typeface="Arial" panose="020B0604020202020204" pitchFamily="34" charset="0"/>
              <a:buNone/>
              <a:defRPr sz="750" kern="1200">
                <a:solidFill>
                  <a:schemeClr val="tx1">
                    <a:lumMod val="75000"/>
                    <a:lumOff val="25000"/>
                  </a:schemeClr>
                </a:solidFill>
                <a:latin typeface="+mn-lt"/>
                <a:ea typeface="+mn-ea"/>
                <a:cs typeface="+mn-cs"/>
              </a:defRPr>
            </a:lvl5pPr>
            <a:lvl6pPr marL="1885384"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181"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0978"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3776" indent="-171399" algn="l" defTabSz="68559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0">
              <a:defRPr/>
            </a:pPr>
            <a:r>
              <a:rPr lang="es-ES" sz="8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CT, </a:t>
            </a:r>
            <a:r>
              <a:rPr lang="es-ES" sz="800" kern="100" dirty="0" err="1">
                <a:solidFill>
                  <a:schemeClr val="tx1"/>
                </a:solidFill>
                <a:latin typeface="Aptos" panose="020B0004020202020204" pitchFamily="34" charset="0"/>
                <a:ea typeface="Aptos" panose="020B0004020202020204" pitchFamily="34" charset="0"/>
                <a:cs typeface="Times New Roman" panose="02020603050405020304" pitchFamily="18" charset="0"/>
              </a:rPr>
              <a:t>computerized</a:t>
            </a:r>
            <a:r>
              <a:rPr lang="es-ES" sz="8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 </a:t>
            </a:r>
            <a:r>
              <a:rPr lang="es-ES" sz="800" kern="100" dirty="0" err="1">
                <a:solidFill>
                  <a:schemeClr val="tx1"/>
                </a:solidFill>
                <a:latin typeface="Aptos" panose="020B0004020202020204" pitchFamily="34" charset="0"/>
                <a:ea typeface="Aptos" panose="020B0004020202020204" pitchFamily="34" charset="0"/>
                <a:cs typeface="Times New Roman" panose="02020603050405020304" pitchFamily="18" charset="0"/>
              </a:rPr>
              <a:t>tomography</a:t>
            </a:r>
            <a:r>
              <a:rPr lang="es-ES" sz="8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a:t>
            </a:r>
            <a:r>
              <a:rPr lang="en-GB" sz="8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 </a:t>
            </a:r>
            <a:r>
              <a:rPr lang="en-GB" sz="800" kern="100" dirty="0" err="1">
                <a:solidFill>
                  <a:schemeClr val="tx1"/>
                </a:solidFill>
                <a:latin typeface="Aptos" panose="020B0004020202020204" pitchFamily="34" charset="0"/>
                <a:ea typeface="Aptos" panose="020B0004020202020204" pitchFamily="34" charset="0"/>
                <a:cs typeface="Times New Roman" panose="02020603050405020304" pitchFamily="18" charset="0"/>
              </a:rPr>
              <a:t>GoR</a:t>
            </a:r>
            <a:r>
              <a:rPr lang="en-GB" sz="8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 grade of recommendation; LE, level of evidence; M: month; y: year</a:t>
            </a:r>
            <a:r>
              <a:rPr kumimoji="0" lang="en-GB" sz="750" b="0" u="none" strike="noStrike" kern="1200" cap="none" spc="0" normalizeH="0" baseline="0" noProof="0" dirty="0">
                <a:ln>
                  <a:noFill/>
                </a:ln>
                <a:solidFill>
                  <a:schemeClr val="tx1"/>
                </a:solidFill>
                <a:effectLst/>
                <a:uLnTx/>
                <a:uFillTx/>
                <a:latin typeface="Arial" panose="020B0604020202020204"/>
                <a:ea typeface="+mn-ea"/>
                <a:cs typeface="+mn-cs"/>
              </a:rPr>
              <a:t>. </a:t>
            </a:r>
          </a:p>
          <a:p>
            <a:pPr marL="0" marR="0" lvl="0" indent="0" algn="l" defTabSz="685594"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GB" sz="750" b="0" u="none" strike="noStrike" kern="1200" cap="none" spc="0" normalizeH="0" baseline="0" noProof="0" dirty="0">
              <a:ln>
                <a:noFill/>
              </a:ln>
              <a:solidFill>
                <a:schemeClr val="tx1"/>
              </a:solidFill>
              <a:effectLst/>
              <a:uLnTx/>
              <a:uFillTx/>
              <a:latin typeface="Arial" panose="020B0604020202020204"/>
              <a:ea typeface="+mn-ea"/>
              <a:cs typeface="+mn-cs"/>
            </a:endParaRPr>
          </a:p>
        </p:txBody>
      </p:sp>
      <p:graphicFrame>
        <p:nvGraphicFramePr>
          <p:cNvPr id="13" name="Tabla 12">
            <a:extLst>
              <a:ext uri="{FF2B5EF4-FFF2-40B4-BE49-F238E27FC236}">
                <a16:creationId xmlns:a16="http://schemas.microsoft.com/office/drawing/2014/main" id="{F9AD261E-FC85-2EBF-8A6B-BEF008EA4569}"/>
              </a:ext>
            </a:extLst>
          </p:cNvPr>
          <p:cNvGraphicFramePr>
            <a:graphicFrameLocks noGrp="1"/>
          </p:cNvGraphicFramePr>
          <p:nvPr>
            <p:extLst>
              <p:ext uri="{D42A27DB-BD31-4B8C-83A1-F6EECF244321}">
                <p14:modId xmlns:p14="http://schemas.microsoft.com/office/powerpoint/2010/main" val="1976871523"/>
              </p:ext>
            </p:extLst>
          </p:nvPr>
        </p:nvGraphicFramePr>
        <p:xfrm>
          <a:off x="1273797" y="1617893"/>
          <a:ext cx="9197452" cy="2300340"/>
        </p:xfrm>
        <a:graphic>
          <a:graphicData uri="http://schemas.openxmlformats.org/drawingml/2006/table">
            <a:tbl>
              <a:tblPr firstRow="1" firstCol="1" bandRow="1">
                <a:effectLst/>
              </a:tblPr>
              <a:tblGrid>
                <a:gridCol w="7884935">
                  <a:extLst>
                    <a:ext uri="{9D8B030D-6E8A-4147-A177-3AD203B41FA5}">
                      <a16:colId xmlns:a16="http://schemas.microsoft.com/office/drawing/2014/main" val="1065842947"/>
                    </a:ext>
                  </a:extLst>
                </a:gridCol>
                <a:gridCol w="1312517">
                  <a:extLst>
                    <a:ext uri="{9D8B030D-6E8A-4147-A177-3AD203B41FA5}">
                      <a16:colId xmlns:a16="http://schemas.microsoft.com/office/drawing/2014/main" val="4161611975"/>
                    </a:ext>
                  </a:extLst>
                </a:gridCol>
              </a:tblGrid>
              <a:tr h="522340">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just" defTabSz="914400" rtl="0" eaLnBrk="1" fontAlgn="auto" hangingPunct="1">
                        <a:lnSpc>
                          <a:spcPct val="107000"/>
                        </a:lnSpc>
                        <a:spcBef>
                          <a:spcPts val="0"/>
                        </a:spcBef>
                        <a:spcAft>
                          <a:spcPts val="800"/>
                        </a:spcAft>
                        <a:buFontTx/>
                        <a:buNone/>
                      </a:pPr>
                      <a:r>
                        <a:rPr lang="en-US" sz="2000" b="1" i="0" u="none" strike="noStrike" kern="100" cap="none" spc="0" normalizeH="0" baseline="0">
                          <a:solidFill>
                            <a:schemeClr val="bg1">
                              <a:lumMod val="100000"/>
                            </a:schemeClr>
                          </a:solidFill>
                          <a:effectLst/>
                          <a:latin typeface="Arial" panose="020B0604020202020204" pitchFamily="34" charset="0"/>
                          <a:ea typeface="+mn-ea"/>
                          <a:cs typeface="+mn-cs"/>
                          <a:sym typeface=""/>
                        </a:rPr>
                        <a:t>Follow-up Recommendations for HNC</a:t>
                      </a:r>
                      <a:endParaRPr lang="en-US" sz="2000" b="1" i="0" u="none" strike="sngStrike" kern="100" cap="none" spc="0" normalizeH="0" baseline="0">
                        <a:solidFill>
                          <a:schemeClr val="bg1">
                            <a:lumMod val="100000"/>
                          </a:schemeClr>
                        </a:solidFill>
                        <a:effectLst/>
                        <a:latin typeface="Arial" panose="020B0604020202020204" pitchFamily="34" charset="0"/>
                        <a:ea typeface="+mn-ea"/>
                        <a:cs typeface="+mn-cs"/>
                        <a:sym typeface=""/>
                      </a:endParaRPr>
                    </a:p>
                  </a:txBody>
                  <a:tcPr marL="68580" marR="68580" marT="0" marB="0" anchor="ctr">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6350" cap="flat" cmpd="sng" algn="ctr">
                      <a:solidFill>
                        <a:srgbClr val="4D9494">
                          <a:lumMod val="100000"/>
                        </a:srgbClr>
                      </a:solidFill>
                      <a:prstDash val="solid"/>
                      <a:round/>
                      <a:headEnd type="none" w="med" len="med"/>
                      <a:tailEnd type="none" w="med" len="med"/>
                    </a:lnB>
                    <a:lnTlToBr w="12700" cmpd="sng">
                      <a:noFill/>
                      <a:prstDash val="solid"/>
                    </a:lnTlToBr>
                    <a:lnBlToTr w="12700" cmpd="sng">
                      <a:noFill/>
                      <a:prstDash val="solid"/>
                    </a:lnBlToTr>
                    <a:solidFill>
                      <a:srgbClr val="4D9494"/>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800" b="1" i="0" u="none" strike="noStrike" kern="100" cap="none" spc="0" normalizeH="0" baseline="0">
                          <a:solidFill>
                            <a:schemeClr val="bg1">
                              <a:lumMod val="100000"/>
                            </a:schemeClr>
                          </a:solidFill>
                          <a:effectLst/>
                          <a:latin typeface="Arial" panose="020B0604020202020204" pitchFamily="34" charset="0"/>
                          <a:ea typeface="+mn-ea"/>
                          <a:cs typeface="+mn-cs"/>
                          <a:sym typeface=""/>
                        </a:rPr>
                        <a:t>LE, GoR </a:t>
                      </a:r>
                    </a:p>
                  </a:txBody>
                  <a:tcPr marL="68580" marR="68580" marT="0" marB="0" anchor="ctr">
                    <a:lnL>
                      <a:noFill/>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6350" cap="flat" cmpd="sng" algn="ctr">
                      <a:solidFill>
                        <a:srgbClr val="4D9494">
                          <a:lumMod val="100000"/>
                        </a:srgbClr>
                      </a:solidFill>
                      <a:prstDash val="solid"/>
                      <a:round/>
                      <a:headEnd type="none" w="med" len="med"/>
                      <a:tailEnd type="none" w="med" len="med"/>
                    </a:lnB>
                    <a:lnTlToBr w="12700" cmpd="sng">
                      <a:noFill/>
                      <a:prstDash val="solid"/>
                    </a:lnTlToBr>
                    <a:lnBlToTr w="12700" cmpd="sng">
                      <a:noFill/>
                      <a:prstDash val="solid"/>
                    </a:lnBlToTr>
                    <a:solidFill>
                      <a:srgbClr val="4D9494"/>
                    </a:solidFill>
                  </a:tcPr>
                </a:tc>
                <a:extLst>
                  <a:ext uri="{0D108BD9-81ED-4DB2-BD59-A6C34878D82A}">
                    <a16:rowId xmlns:a16="http://schemas.microsoft.com/office/drawing/2014/main" val="893779162"/>
                  </a:ext>
                </a:extLst>
              </a:tr>
              <a:tr h="1004575">
                <a:tc>
                  <a:txBody>
                    <a:bodyPr/>
                    <a:lstStyle/>
                    <a:p>
                      <a:pPr>
                        <a:lnSpc>
                          <a:spcPct val="107000"/>
                        </a:lnSpc>
                        <a:spcAft>
                          <a:spcPts val="800"/>
                        </a:spcAft>
                        <a:buNone/>
                      </a:pPr>
                      <a:r>
                        <a:rPr lang="en-US" sz="1600" kern="0">
                          <a:solidFill>
                            <a:schemeClr val="accent5"/>
                          </a:solidFill>
                          <a:effectLst/>
                          <a:latin typeface="+mn-lt"/>
                          <a:ea typeface="Aptos" panose="020B0004020202020204" pitchFamily="34" charset="0"/>
                          <a:cs typeface="Arial" panose="020B0604020202020204" pitchFamily="34" charset="0"/>
                        </a:rPr>
                        <a:t>Clinical follow-up including head and neck examination by flexible endoscopy </a:t>
                      </a:r>
                      <a:r>
                        <a:rPr lang="en-US" sz="1400" kern="0">
                          <a:effectLst/>
                          <a:latin typeface="+mn-lt"/>
                          <a:ea typeface="Aptos" panose="020B0004020202020204" pitchFamily="34" charset="0"/>
                          <a:cs typeface="Arial" panose="020B0604020202020204" pitchFamily="34" charset="0"/>
                        </a:rPr>
                        <a:t>SHOULD BE </a:t>
                      </a:r>
                      <a:r>
                        <a:rPr lang="en-US" sz="1600" kern="0">
                          <a:effectLst/>
                          <a:latin typeface="+mn-lt"/>
                          <a:ea typeface="Aptos" panose="020B0004020202020204" pitchFamily="34" charset="0"/>
                          <a:cs typeface="Arial" panose="020B0604020202020204" pitchFamily="34" charset="0"/>
                        </a:rPr>
                        <a:t>performed </a:t>
                      </a:r>
                      <a:r>
                        <a:rPr lang="en-US" sz="1600" kern="0">
                          <a:solidFill>
                            <a:schemeClr val="accent5"/>
                          </a:solidFill>
                          <a:effectLst/>
                          <a:latin typeface="+mn-lt"/>
                          <a:ea typeface="Aptos" panose="020B0004020202020204" pitchFamily="34" charset="0"/>
                          <a:cs typeface="Arial" panose="020B0604020202020204" pitchFamily="34" charset="0"/>
                        </a:rPr>
                        <a:t>every 2-3 months during the first 2 years, every 6 months for years 3-5, and annually thereafter</a:t>
                      </a:r>
                      <a:endParaRPr lang="en-GB" sz="1600" kern="100">
                        <a:solidFill>
                          <a:schemeClr val="accent5"/>
                        </a:solidFill>
                        <a:effectLst/>
                        <a:latin typeface="+mn-lt"/>
                        <a:ea typeface="Aptos" panose="020B0004020202020204" pitchFamily="34" charset="0"/>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lnR w="6350" cap="flat" cmpd="sng" algn="ctr">
                      <a:solidFill>
                        <a:srgbClr val="4D9494">
                          <a:lumMod val="100000"/>
                        </a:srgbClr>
                      </a:solidFill>
                      <a:prstDash val="solid"/>
                      <a:round/>
                      <a:headEnd type="none" w="med" len="med"/>
                      <a:tailEnd type="none" w="med" len="med"/>
                    </a:lnR>
                    <a:lnT w="6350" cap="flat" cmpd="sng" algn="ctr">
                      <a:solidFill>
                        <a:srgbClr val="4D9494">
                          <a:lumMod val="100000"/>
                        </a:srgbClr>
                      </a:solidFill>
                      <a:prstDash val="solid"/>
                      <a:round/>
                      <a:headEnd type="none" w="med" len="med"/>
                      <a:tailEnd type="none" w="med" len="med"/>
                    </a:lnT>
                    <a:lnB w="6350" cap="flat" cmpd="sng" algn="ctr">
                      <a:solidFill>
                        <a:srgbClr val="4D9494">
                          <a:lumMod val="10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buNone/>
                      </a:pPr>
                      <a:r>
                        <a:rPr lang="en-US" sz="1600" kern="0">
                          <a:effectLst/>
                          <a:latin typeface="+mn-lt"/>
                          <a:ea typeface="Aptos" panose="020B0004020202020204" pitchFamily="34" charset="0"/>
                          <a:cs typeface="Arial" panose="020B0604020202020204" pitchFamily="34" charset="0"/>
                        </a:rPr>
                        <a:t>III, A</a:t>
                      </a:r>
                      <a:endParaRPr lang="en-GB" sz="1600" kern="100">
                        <a:effectLst/>
                        <a:latin typeface="+mn-lt"/>
                        <a:ea typeface="Aptos" panose="020B0004020202020204" pitchFamily="34" charset="0"/>
                        <a:cs typeface="Times New Roman" panose="02020603050405020304" pitchFamily="18" charset="0"/>
                      </a:endParaRPr>
                    </a:p>
                  </a:txBody>
                  <a:tcPr marL="68580" marR="68580" marT="0" marB="0" anchor="ctr">
                    <a:lnL w="6350" cap="flat" cmpd="sng" algn="ctr">
                      <a:solidFill>
                        <a:srgbClr val="4D9494">
                          <a:lumMod val="100000"/>
                        </a:srgbClr>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6350" cap="flat" cmpd="sng" algn="ctr">
                      <a:solidFill>
                        <a:srgbClr val="4D9494">
                          <a:lumMod val="100000"/>
                        </a:srgbClr>
                      </a:solidFill>
                      <a:prstDash val="solid"/>
                      <a:round/>
                      <a:headEnd type="none" w="med" len="med"/>
                      <a:tailEnd type="none" w="med" len="med"/>
                    </a:lnT>
                    <a:lnB w="6350" cap="flat" cmpd="sng" algn="ctr">
                      <a:solidFill>
                        <a:srgbClr val="4D9494">
                          <a:lumMod val="10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5393161"/>
                  </a:ext>
                </a:extLst>
              </a:tr>
              <a:tr h="773425">
                <a:tc>
                  <a:txBody>
                    <a:bodyPr/>
                    <a:lstStyle/>
                    <a:p>
                      <a:pPr>
                        <a:spcAft>
                          <a:spcPts val="800"/>
                        </a:spcAft>
                        <a:buNone/>
                      </a:pPr>
                      <a:r>
                        <a:rPr lang="en-US" sz="1600" kern="0" dirty="0">
                          <a:effectLst/>
                          <a:latin typeface="+mn-lt"/>
                          <a:ea typeface="Aptos" panose="020B0004020202020204" pitchFamily="34" charset="0"/>
                          <a:cs typeface="Arial" panose="020B0604020202020204" pitchFamily="34" charset="0"/>
                        </a:rPr>
                        <a:t>Imaging </a:t>
                      </a:r>
                      <a:r>
                        <a:rPr lang="en-US" sz="1400" kern="0" dirty="0">
                          <a:effectLst/>
                          <a:latin typeface="+mn-lt"/>
                          <a:ea typeface="Aptos" panose="020B0004020202020204" pitchFamily="34" charset="0"/>
                          <a:cs typeface="Arial" panose="020B0604020202020204" pitchFamily="34" charset="0"/>
                        </a:rPr>
                        <a:t>SHOULD BE </a:t>
                      </a:r>
                      <a:r>
                        <a:rPr lang="en-US" sz="1600" kern="0" dirty="0">
                          <a:effectLst/>
                          <a:latin typeface="+mn-lt"/>
                          <a:ea typeface="Aptos" panose="020B0004020202020204" pitchFamily="34" charset="0"/>
                          <a:cs typeface="Arial" panose="020B0604020202020204" pitchFamily="34" charset="0"/>
                        </a:rPr>
                        <a:t>carried out if </a:t>
                      </a:r>
                      <a:r>
                        <a:rPr lang="en-US" sz="1600" kern="0" dirty="0">
                          <a:solidFill>
                            <a:schemeClr val="accent3"/>
                          </a:solidFill>
                          <a:effectLst/>
                          <a:latin typeface="+mn-lt"/>
                          <a:ea typeface="Aptos" panose="020B0004020202020204" pitchFamily="34" charset="0"/>
                          <a:cs typeface="Arial" panose="020B0604020202020204" pitchFamily="34" charset="0"/>
                        </a:rPr>
                        <a:t>symptoms arise or in cases of abnormalities found on clinical examination</a:t>
                      </a:r>
                      <a:r>
                        <a:rPr lang="en-US" sz="1600" kern="0" dirty="0">
                          <a:effectLst/>
                          <a:latin typeface="+mn-lt"/>
                          <a:ea typeface="Aptos" panose="020B0004020202020204" pitchFamily="34" charset="0"/>
                          <a:cs typeface="Arial" panose="020B0604020202020204" pitchFamily="34" charset="0"/>
                        </a:rPr>
                        <a:t>. </a:t>
                      </a:r>
                      <a:r>
                        <a:rPr lang="en-US" sz="1600" kern="0" dirty="0">
                          <a:solidFill>
                            <a:schemeClr val="accent5"/>
                          </a:solidFill>
                          <a:effectLst/>
                          <a:latin typeface="+mn-lt"/>
                          <a:ea typeface="Aptos" panose="020B0004020202020204" pitchFamily="34" charset="0"/>
                          <a:cs typeface="Arial" panose="020B0604020202020204" pitchFamily="34" charset="0"/>
                        </a:rPr>
                        <a:t>More intensive follow-up with semi-annual or annual CT scans </a:t>
                      </a:r>
                      <a:r>
                        <a:rPr lang="en-US" sz="1400" kern="0" dirty="0">
                          <a:effectLst/>
                          <a:latin typeface="+mn-lt"/>
                          <a:ea typeface="Aptos" panose="020B0004020202020204" pitchFamily="34" charset="0"/>
                          <a:cs typeface="Arial" panose="020B0604020202020204" pitchFamily="34" charset="0"/>
                        </a:rPr>
                        <a:t>SHOULD BE </a:t>
                      </a:r>
                      <a:r>
                        <a:rPr lang="en-US" sz="1600" kern="0" dirty="0">
                          <a:effectLst/>
                          <a:latin typeface="+mn-lt"/>
                          <a:ea typeface="Aptos" panose="020B0004020202020204" pitchFamily="34" charset="0"/>
                          <a:cs typeface="Arial" panose="020B0604020202020204" pitchFamily="34" charset="0"/>
                        </a:rPr>
                        <a:t>individualized</a:t>
                      </a:r>
                      <a:endParaRPr lang="en-GB" sz="1600" kern="100" dirty="0">
                        <a:effectLst/>
                        <a:latin typeface="+mn-lt"/>
                        <a:ea typeface="Aptos" panose="020B0004020202020204" pitchFamily="34" charset="0"/>
                        <a:cs typeface="Times New Roman" panose="02020603050405020304" pitchFamily="18" charset="0"/>
                      </a:endParaRPr>
                    </a:p>
                  </a:txBody>
                  <a:tcPr marL="68580" marR="68580" marT="0" marB="0">
                    <a:lnL w="12700" cap="flat" cmpd="sng" algn="ctr">
                      <a:solidFill>
                        <a:schemeClr val="accent1"/>
                      </a:solidFill>
                      <a:prstDash val="solid"/>
                      <a:round/>
                      <a:headEnd type="none" w="med" len="med"/>
                      <a:tailEnd type="none" w="med" len="med"/>
                    </a:lnL>
                    <a:lnR w="6350" cap="flat" cmpd="sng" algn="ctr">
                      <a:solidFill>
                        <a:srgbClr val="4D9494">
                          <a:lumMod val="100000"/>
                        </a:srgbClr>
                      </a:solidFill>
                      <a:prstDash val="solid"/>
                      <a:round/>
                      <a:headEnd type="none" w="med" len="med"/>
                      <a:tailEnd type="none" w="med" len="med"/>
                    </a:lnR>
                    <a:lnT w="6350" cap="flat" cmpd="sng" algn="ctr">
                      <a:solidFill>
                        <a:srgbClr val="4D9494">
                          <a:lumMod val="100000"/>
                        </a:srgbClr>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buNone/>
                      </a:pPr>
                      <a:r>
                        <a:rPr lang="en-US" sz="1600" kern="0" dirty="0">
                          <a:effectLst/>
                          <a:latin typeface="+mn-lt"/>
                          <a:ea typeface="Aptos" panose="020B0004020202020204" pitchFamily="34" charset="0"/>
                          <a:cs typeface="Arial" panose="020B0604020202020204" pitchFamily="34" charset="0"/>
                        </a:rPr>
                        <a:t>III, A</a:t>
                      </a:r>
                      <a:endParaRPr lang="en-GB" sz="1600" kern="100" dirty="0">
                        <a:effectLst/>
                        <a:latin typeface="+mn-lt"/>
                        <a:ea typeface="Aptos" panose="020B0004020202020204" pitchFamily="34" charset="0"/>
                        <a:cs typeface="Times New Roman" panose="02020603050405020304" pitchFamily="18" charset="0"/>
                      </a:endParaRPr>
                    </a:p>
                  </a:txBody>
                  <a:tcPr marL="68580" marR="68580" marT="0" marB="0" anchor="ctr">
                    <a:lnL w="6350" cap="flat" cmpd="sng" algn="ctr">
                      <a:solidFill>
                        <a:srgbClr val="4D9494">
                          <a:lumMod val="100000"/>
                        </a:srgbClr>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6350" cap="flat" cmpd="sng" algn="ctr">
                      <a:solidFill>
                        <a:srgbClr val="4D9494">
                          <a:lumMod val="100000"/>
                        </a:srgbClr>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6203894"/>
                  </a:ext>
                </a:extLst>
              </a:tr>
            </a:tbl>
          </a:graphicData>
        </a:graphic>
      </p:graphicFrame>
      <p:grpSp>
        <p:nvGrpSpPr>
          <p:cNvPr id="14" name="Grupo 13">
            <a:extLst>
              <a:ext uri="{FF2B5EF4-FFF2-40B4-BE49-F238E27FC236}">
                <a16:creationId xmlns:a16="http://schemas.microsoft.com/office/drawing/2014/main" id="{D939425C-3D8A-CFE7-53D8-088183CCF1C9}"/>
              </a:ext>
            </a:extLst>
          </p:cNvPr>
          <p:cNvGrpSpPr/>
          <p:nvPr/>
        </p:nvGrpSpPr>
        <p:grpSpPr>
          <a:xfrm>
            <a:off x="1296784" y="4009964"/>
            <a:ext cx="4954770" cy="338554"/>
            <a:chOff x="485331" y="5467486"/>
            <a:chExt cx="4954770" cy="338554"/>
          </a:xfrm>
        </p:grpSpPr>
        <p:sp>
          <p:nvSpPr>
            <p:cNvPr id="15" name="Rectángulo 14">
              <a:extLst>
                <a:ext uri="{FF2B5EF4-FFF2-40B4-BE49-F238E27FC236}">
                  <a16:creationId xmlns:a16="http://schemas.microsoft.com/office/drawing/2014/main" id="{0159B9C9-4445-FEA4-A195-1E7FD079B729}"/>
                </a:ext>
              </a:extLst>
            </p:cNvPr>
            <p:cNvSpPr/>
            <p:nvPr/>
          </p:nvSpPr>
          <p:spPr>
            <a:xfrm rot="5400000">
              <a:off x="485331" y="5508747"/>
              <a:ext cx="256032" cy="256032"/>
            </a:xfrm>
            <a:prstGeom prst="rect">
              <a:avLst/>
            </a:prstGeom>
            <a:solidFill>
              <a:srgbClr val="FF704C"/>
            </a:solidFill>
            <a:ln w="12700" cap="flat" cmpd="sng" algn="ctr">
              <a:noFill/>
              <a:prstDash val="solid"/>
              <a:miter lim="800000"/>
            </a:ln>
            <a:effectLst/>
          </p:spPr>
          <p:txBody>
            <a:bodyPr rtlCol="0" anchor="ctr"/>
            <a:lstStyle/>
            <a:p>
              <a:pPr marL="0" marR="0" lvl="0" indent="0" algn="ctr" defTabSz="1218712" eaLnBrk="1" fontAlgn="auto" latinLnBrk="0" hangingPunct="1">
                <a:lnSpc>
                  <a:spcPct val="100000"/>
                </a:lnSpc>
                <a:spcBef>
                  <a:spcPts val="0"/>
                </a:spcBef>
                <a:spcAft>
                  <a:spcPts val="0"/>
                </a:spcAft>
                <a:buClrTx/>
                <a:buSzTx/>
                <a:buFontTx/>
                <a:buNone/>
                <a:tabLst/>
                <a:defRPr/>
              </a:pPr>
              <a:endParaRPr kumimoji="0" lang="en-GB" sz="2399"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6" name="Rectángulo 15">
              <a:extLst>
                <a:ext uri="{FF2B5EF4-FFF2-40B4-BE49-F238E27FC236}">
                  <a16:creationId xmlns:a16="http://schemas.microsoft.com/office/drawing/2014/main" id="{61F7635B-7617-C5EF-F8E8-78C0A27407D7}"/>
                </a:ext>
              </a:extLst>
            </p:cNvPr>
            <p:cNvSpPr/>
            <p:nvPr/>
          </p:nvSpPr>
          <p:spPr>
            <a:xfrm rot="5400000">
              <a:off x="2761226" y="5508747"/>
              <a:ext cx="256032" cy="256032"/>
            </a:xfrm>
            <a:prstGeom prst="rect">
              <a:avLst/>
            </a:prstGeom>
            <a:solidFill>
              <a:srgbClr val="80B2B2"/>
            </a:solidFill>
            <a:ln w="12700" cap="flat" cmpd="sng" algn="ctr">
              <a:noFill/>
              <a:prstDash val="solid"/>
              <a:miter lim="800000"/>
            </a:ln>
            <a:effectLst/>
          </p:spPr>
          <p:txBody>
            <a:bodyPr rtlCol="0" anchor="ctr"/>
            <a:lstStyle/>
            <a:p>
              <a:pPr marL="0" marR="0" lvl="0" indent="0" algn="ctr" defTabSz="1218712" eaLnBrk="1" fontAlgn="auto" latinLnBrk="0" hangingPunct="1">
                <a:lnSpc>
                  <a:spcPct val="100000"/>
                </a:lnSpc>
                <a:spcBef>
                  <a:spcPts val="0"/>
                </a:spcBef>
                <a:spcAft>
                  <a:spcPts val="0"/>
                </a:spcAft>
                <a:buClrTx/>
                <a:buSzTx/>
                <a:buFontTx/>
                <a:buNone/>
                <a:tabLst/>
                <a:defRPr/>
              </a:pPr>
              <a:endParaRPr kumimoji="0" lang="en-GB" sz="2399"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7" name="CuadroTexto 16">
              <a:extLst>
                <a:ext uri="{FF2B5EF4-FFF2-40B4-BE49-F238E27FC236}">
                  <a16:creationId xmlns:a16="http://schemas.microsoft.com/office/drawing/2014/main" id="{0FFA7628-35EB-DBEC-4DEE-1B064F584DA1}"/>
                </a:ext>
              </a:extLst>
            </p:cNvPr>
            <p:cNvSpPr txBox="1"/>
            <p:nvPr/>
          </p:nvSpPr>
          <p:spPr>
            <a:xfrm>
              <a:off x="822910" y="5467486"/>
              <a:ext cx="4617191" cy="338554"/>
            </a:xfrm>
            <a:prstGeom prst="rect">
              <a:avLst/>
            </a:prstGeom>
            <a:noFill/>
          </p:spPr>
          <p:txBody>
            <a:bodyPr wrap="square" rtlCol="0">
              <a:spAutoFit/>
            </a:bodyPr>
            <a:lstStyle/>
            <a:p>
              <a:pPr marL="0" marR="0" lvl="0" indent="0" defTabSz="1218712" eaLnBrk="1" fontAlgn="auto" latinLnBrk="0" hangingPunct="1">
                <a:lnSpc>
                  <a:spcPct val="100000"/>
                </a:lnSpc>
                <a:spcBef>
                  <a:spcPts val="0"/>
                </a:spcBef>
                <a:spcAft>
                  <a:spcPts val="600"/>
                </a:spcAft>
                <a:buClrTx/>
                <a:buSzTx/>
                <a:buFontTx/>
                <a:buNone/>
                <a:tabLst/>
                <a:defRPr/>
              </a:pPr>
              <a:r>
                <a:rPr kumimoji="0" lang="es-ES" sz="1600" b="0" i="0" u="none" strike="noStrike" kern="0" cap="none" spc="0" normalizeH="0" baseline="0" noProof="0" dirty="0">
                  <a:ln>
                    <a:noFill/>
                  </a:ln>
                  <a:solidFill>
                    <a:prstClr val="black"/>
                  </a:solidFill>
                  <a:effectLst/>
                  <a:uLnTx/>
                  <a:uFillTx/>
                </a:rPr>
                <a:t>Candidate </a:t>
              </a:r>
              <a:r>
                <a:rPr kumimoji="0" lang="es-ES" sz="1600" b="0" i="0" u="none" strike="noStrike" kern="0" cap="none" spc="0" normalizeH="0" baseline="0" noProof="0" dirty="0" err="1">
                  <a:ln>
                    <a:noFill/>
                  </a:ln>
                  <a:solidFill>
                    <a:prstClr val="black"/>
                  </a:solidFill>
                  <a:effectLst/>
                  <a:uLnTx/>
                  <a:uFillTx/>
                </a:rPr>
                <a:t>patient</a:t>
              </a:r>
              <a:r>
                <a:rPr kumimoji="0" lang="es-ES" sz="1600" b="0" i="0" u="none" strike="noStrike" kern="0" cap="none" spc="0" normalizeH="0" baseline="0" noProof="0" dirty="0">
                  <a:ln>
                    <a:noFill/>
                  </a:ln>
                  <a:solidFill>
                    <a:prstClr val="black"/>
                  </a:solidFill>
                  <a:effectLst/>
                  <a:uLnTx/>
                  <a:uFillTx/>
                </a:rPr>
                <a:t>           </a:t>
              </a:r>
              <a:r>
                <a:rPr kumimoji="0" lang="es-ES" sz="1600" b="0" i="0" u="none" strike="noStrike" kern="0" cap="none" spc="0" normalizeH="0" baseline="0" noProof="0" dirty="0" err="1">
                  <a:ln>
                    <a:noFill/>
                  </a:ln>
                  <a:solidFill>
                    <a:prstClr val="black"/>
                  </a:solidFill>
                  <a:effectLst/>
                  <a:uLnTx/>
                  <a:uFillTx/>
                </a:rPr>
                <a:t>Procedure</a:t>
              </a:r>
              <a:r>
                <a:rPr kumimoji="0" lang="es-ES" sz="1600" b="0" i="0" u="none" strike="noStrike" kern="0" cap="none" spc="0" normalizeH="0" baseline="0" noProof="0" dirty="0">
                  <a:ln>
                    <a:noFill/>
                  </a:ln>
                  <a:solidFill>
                    <a:prstClr val="black"/>
                  </a:solidFill>
                  <a:effectLst/>
                  <a:uLnTx/>
                  <a:uFillTx/>
                </a:rPr>
                <a:t> </a:t>
              </a:r>
              <a:endParaRPr kumimoji="0" lang="en-GB" sz="1600" b="0" i="0" u="none" strike="noStrike" kern="0" cap="none" spc="0" normalizeH="0" baseline="0" noProof="0" dirty="0">
                <a:ln>
                  <a:noFill/>
                </a:ln>
                <a:solidFill>
                  <a:prstClr val="black"/>
                </a:solidFill>
                <a:effectLst/>
                <a:uLnTx/>
                <a:uFillTx/>
              </a:endParaRPr>
            </a:p>
          </p:txBody>
        </p:sp>
      </p:grpSp>
      <p:grpSp>
        <p:nvGrpSpPr>
          <p:cNvPr id="5" name="Grupo 4">
            <a:extLst>
              <a:ext uri="{FF2B5EF4-FFF2-40B4-BE49-F238E27FC236}">
                <a16:creationId xmlns:a16="http://schemas.microsoft.com/office/drawing/2014/main" id="{8E063437-4CDA-3FD0-4D73-5EB6856D10B8}"/>
              </a:ext>
            </a:extLst>
          </p:cNvPr>
          <p:cNvGrpSpPr/>
          <p:nvPr/>
        </p:nvGrpSpPr>
        <p:grpSpPr>
          <a:xfrm>
            <a:off x="446067" y="162618"/>
            <a:ext cx="528103" cy="528103"/>
            <a:chOff x="-764701" y="1770221"/>
            <a:chExt cx="528103" cy="528103"/>
          </a:xfrm>
        </p:grpSpPr>
        <p:sp>
          <p:nvSpPr>
            <p:cNvPr id="26" name="Elipse 25">
              <a:extLst>
                <a:ext uri="{FF2B5EF4-FFF2-40B4-BE49-F238E27FC236}">
                  <a16:creationId xmlns:a16="http://schemas.microsoft.com/office/drawing/2014/main" id="{0FD833CF-22BE-151D-602B-BDA2055409F2}"/>
                </a:ext>
              </a:extLst>
            </p:cNvPr>
            <p:cNvSpPr/>
            <p:nvPr/>
          </p:nvSpPr>
          <p:spPr>
            <a:xfrm>
              <a:off x="-764701" y="1770221"/>
              <a:ext cx="528103" cy="528103"/>
            </a:xfrm>
            <a:prstGeom prst="ellipse">
              <a:avLst/>
            </a:prstGeom>
            <a:solidFill>
              <a:srgbClr val="3C3C3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pic>
          <p:nvPicPr>
            <p:cNvPr id="4" name="Imagen 3">
              <a:extLst>
                <a:ext uri="{FF2B5EF4-FFF2-40B4-BE49-F238E27FC236}">
                  <a16:creationId xmlns:a16="http://schemas.microsoft.com/office/drawing/2014/main" id="{AD68DF81-4B5F-0896-229D-FC390127A96F}"/>
                </a:ext>
              </a:extLst>
            </p:cNvPr>
            <p:cNvPicPr>
              <a:picLocks noChangeAspect="1"/>
            </p:cNvPicPr>
            <p:nvPr/>
          </p:nvPicPr>
          <p:blipFill>
            <a:blip r:embed="rId2"/>
            <a:stretch>
              <a:fillRect/>
            </a:stretch>
          </p:blipFill>
          <p:spPr>
            <a:xfrm>
              <a:off x="-736470" y="1792718"/>
              <a:ext cx="499872" cy="483108"/>
            </a:xfrm>
            <a:prstGeom prst="rect">
              <a:avLst/>
            </a:prstGeom>
          </p:spPr>
        </p:pic>
      </p:grpSp>
      <p:grpSp>
        <p:nvGrpSpPr>
          <p:cNvPr id="3" name="Grupo 2">
            <a:extLst>
              <a:ext uri="{FF2B5EF4-FFF2-40B4-BE49-F238E27FC236}">
                <a16:creationId xmlns:a16="http://schemas.microsoft.com/office/drawing/2014/main" id="{FFB3B37B-6724-E540-06B5-A1082219E90B}"/>
              </a:ext>
            </a:extLst>
          </p:cNvPr>
          <p:cNvGrpSpPr/>
          <p:nvPr/>
        </p:nvGrpSpPr>
        <p:grpSpPr>
          <a:xfrm>
            <a:off x="248612" y="4963679"/>
            <a:ext cx="11391418" cy="1477402"/>
            <a:chOff x="248612" y="4963679"/>
            <a:chExt cx="11391418" cy="1477402"/>
          </a:xfrm>
        </p:grpSpPr>
        <p:sp>
          <p:nvSpPr>
            <p:cNvPr id="10" name="CuadroTexto 9">
              <a:extLst>
                <a:ext uri="{FF2B5EF4-FFF2-40B4-BE49-F238E27FC236}">
                  <a16:creationId xmlns:a16="http://schemas.microsoft.com/office/drawing/2014/main" id="{F8DC1330-7065-F880-5B72-BF9E2120CD54}"/>
                </a:ext>
              </a:extLst>
            </p:cNvPr>
            <p:cNvSpPr txBox="1"/>
            <p:nvPr/>
          </p:nvSpPr>
          <p:spPr>
            <a:xfrm>
              <a:off x="997224" y="6003952"/>
              <a:ext cx="525785" cy="276999"/>
            </a:xfrm>
            <a:prstGeom prst="rect">
              <a:avLst/>
            </a:prstGeom>
            <a:solidFill>
              <a:schemeClr val="bg1"/>
            </a:solidFill>
          </p:spPr>
          <p:txBody>
            <a:bodyPr wrap="none" lIns="0" tIns="0" rIns="0" bIns="0" rtlCol="0">
              <a:spAutoFit/>
            </a:bodyPr>
            <a:lstStyle/>
            <a:p>
              <a:r>
                <a:rPr lang="es-ES"/>
                <a:t>2-3M</a:t>
              </a:r>
              <a:endParaRPr lang="en-GB"/>
            </a:p>
          </p:txBody>
        </p:sp>
        <p:sp>
          <p:nvSpPr>
            <p:cNvPr id="62" name="CuadroTexto 61">
              <a:extLst>
                <a:ext uri="{FF2B5EF4-FFF2-40B4-BE49-F238E27FC236}">
                  <a16:creationId xmlns:a16="http://schemas.microsoft.com/office/drawing/2014/main" id="{696D309F-25D9-F12D-9B2B-81BC6690585E}"/>
                </a:ext>
              </a:extLst>
            </p:cNvPr>
            <p:cNvSpPr txBox="1"/>
            <p:nvPr/>
          </p:nvSpPr>
          <p:spPr>
            <a:xfrm>
              <a:off x="4153081" y="6003952"/>
              <a:ext cx="320601" cy="276999"/>
            </a:xfrm>
            <a:prstGeom prst="rect">
              <a:avLst/>
            </a:prstGeom>
            <a:noFill/>
          </p:spPr>
          <p:txBody>
            <a:bodyPr wrap="none" lIns="0" tIns="0" rIns="0" bIns="0" rtlCol="0">
              <a:spAutoFit/>
            </a:bodyPr>
            <a:lstStyle/>
            <a:p>
              <a:r>
                <a:rPr lang="es-ES"/>
                <a:t>6M</a:t>
              </a:r>
              <a:endParaRPr lang="en-GB"/>
            </a:p>
          </p:txBody>
        </p:sp>
        <p:sp>
          <p:nvSpPr>
            <p:cNvPr id="70" name="CuadroTexto 69">
              <a:extLst>
                <a:ext uri="{FF2B5EF4-FFF2-40B4-BE49-F238E27FC236}">
                  <a16:creationId xmlns:a16="http://schemas.microsoft.com/office/drawing/2014/main" id="{8C7A1106-2159-CAEA-E46A-7CBF19EE39C2}"/>
                </a:ext>
              </a:extLst>
            </p:cNvPr>
            <p:cNvSpPr txBox="1"/>
            <p:nvPr/>
          </p:nvSpPr>
          <p:spPr>
            <a:xfrm>
              <a:off x="8166800" y="6003952"/>
              <a:ext cx="243656" cy="276999"/>
            </a:xfrm>
            <a:prstGeom prst="rect">
              <a:avLst/>
            </a:prstGeom>
            <a:solidFill>
              <a:schemeClr val="bg1"/>
            </a:solidFill>
          </p:spPr>
          <p:txBody>
            <a:bodyPr wrap="none" lIns="0" tIns="0" rIns="0" bIns="0" rtlCol="0">
              <a:spAutoFit/>
            </a:bodyPr>
            <a:lstStyle/>
            <a:p>
              <a:r>
                <a:rPr lang="es-ES"/>
                <a:t>1y</a:t>
              </a:r>
              <a:endParaRPr lang="en-GB"/>
            </a:p>
          </p:txBody>
        </p:sp>
        <p:sp>
          <p:nvSpPr>
            <p:cNvPr id="32" name="Flecha: pentágono 31">
              <a:extLst>
                <a:ext uri="{FF2B5EF4-FFF2-40B4-BE49-F238E27FC236}">
                  <a16:creationId xmlns:a16="http://schemas.microsoft.com/office/drawing/2014/main" id="{0A21F367-FECF-1239-850D-F039AF32163D}"/>
                </a:ext>
              </a:extLst>
            </p:cNvPr>
            <p:cNvSpPr/>
            <p:nvPr/>
          </p:nvSpPr>
          <p:spPr>
            <a:xfrm>
              <a:off x="954571" y="5105508"/>
              <a:ext cx="3111179" cy="260500"/>
            </a:xfrm>
            <a:prstGeom prst="homePlate">
              <a:avLst/>
            </a:prstGeom>
            <a:solidFill>
              <a:srgbClr val="F26D1D"/>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800">
                  <a:solidFill>
                    <a:schemeClr val="bg1"/>
                  </a:solidFill>
                </a:rPr>
                <a:t>0-2 years</a:t>
              </a:r>
              <a:endParaRPr lang="en-GB" sz="1800">
                <a:solidFill>
                  <a:schemeClr val="bg1"/>
                </a:solidFill>
              </a:endParaRPr>
            </a:p>
          </p:txBody>
        </p:sp>
        <p:sp>
          <p:nvSpPr>
            <p:cNvPr id="33" name="Flecha: pentágono 32">
              <a:extLst>
                <a:ext uri="{FF2B5EF4-FFF2-40B4-BE49-F238E27FC236}">
                  <a16:creationId xmlns:a16="http://schemas.microsoft.com/office/drawing/2014/main" id="{1B35B60D-69C7-BFA8-4CEF-18463F893170}"/>
                </a:ext>
              </a:extLst>
            </p:cNvPr>
            <p:cNvSpPr/>
            <p:nvPr/>
          </p:nvSpPr>
          <p:spPr>
            <a:xfrm>
              <a:off x="4065750" y="5105508"/>
              <a:ext cx="3816390" cy="260500"/>
            </a:xfrm>
            <a:prstGeom prst="homePlate">
              <a:avLst/>
            </a:prstGeom>
            <a:solidFill>
              <a:srgbClr val="F69727"/>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800">
                  <a:solidFill>
                    <a:schemeClr val="bg1"/>
                  </a:solidFill>
                </a:rPr>
                <a:t>3-5 years</a:t>
              </a:r>
              <a:endParaRPr lang="en-GB" sz="1800">
                <a:solidFill>
                  <a:schemeClr val="bg1"/>
                </a:solidFill>
              </a:endParaRPr>
            </a:p>
          </p:txBody>
        </p:sp>
        <p:sp>
          <p:nvSpPr>
            <p:cNvPr id="46" name="Flecha: pentágono 45">
              <a:extLst>
                <a:ext uri="{FF2B5EF4-FFF2-40B4-BE49-F238E27FC236}">
                  <a16:creationId xmlns:a16="http://schemas.microsoft.com/office/drawing/2014/main" id="{0FB96CF1-4EDD-B8F3-5CCC-758953AAAF55}"/>
                </a:ext>
              </a:extLst>
            </p:cNvPr>
            <p:cNvSpPr/>
            <p:nvPr/>
          </p:nvSpPr>
          <p:spPr>
            <a:xfrm>
              <a:off x="7882140" y="5105508"/>
              <a:ext cx="3757890" cy="260500"/>
            </a:xfrm>
            <a:prstGeom prst="homePlate">
              <a:avLst/>
            </a:prstGeom>
            <a:solidFill>
              <a:srgbClr val="F8BA08"/>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a:solidFill>
                    <a:schemeClr val="bg1"/>
                  </a:solidFill>
                </a:rPr>
                <a:t>Later on</a:t>
              </a:r>
              <a:endParaRPr lang="en-GB" sz="1800">
                <a:solidFill>
                  <a:schemeClr val="bg1"/>
                </a:solidFill>
              </a:endParaRPr>
            </a:p>
          </p:txBody>
        </p:sp>
        <p:cxnSp>
          <p:nvCxnSpPr>
            <p:cNvPr id="9" name="Conector recto 8">
              <a:extLst>
                <a:ext uri="{FF2B5EF4-FFF2-40B4-BE49-F238E27FC236}">
                  <a16:creationId xmlns:a16="http://schemas.microsoft.com/office/drawing/2014/main" id="{9DE5736B-AEFC-DB3E-5BED-9EB1271ABDCF}"/>
                </a:ext>
              </a:extLst>
            </p:cNvPr>
            <p:cNvCxnSpPr>
              <a:cxnSpLocks/>
            </p:cNvCxnSpPr>
            <p:nvPr/>
          </p:nvCxnSpPr>
          <p:spPr>
            <a:xfrm>
              <a:off x="954571" y="5988021"/>
              <a:ext cx="592593" cy="0"/>
            </a:xfrm>
            <a:prstGeom prst="line">
              <a:avLst/>
            </a:prstGeom>
            <a:ln w="12700"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8" name="Conector recto 17">
              <a:extLst>
                <a:ext uri="{FF2B5EF4-FFF2-40B4-BE49-F238E27FC236}">
                  <a16:creationId xmlns:a16="http://schemas.microsoft.com/office/drawing/2014/main" id="{1AD59D30-A6C4-117F-4D74-34EA0F03AC32}"/>
                </a:ext>
              </a:extLst>
            </p:cNvPr>
            <p:cNvCxnSpPr>
              <a:cxnSpLocks/>
            </p:cNvCxnSpPr>
            <p:nvPr/>
          </p:nvCxnSpPr>
          <p:spPr>
            <a:xfrm>
              <a:off x="3923589" y="5988021"/>
              <a:ext cx="724295" cy="0"/>
            </a:xfrm>
            <a:prstGeom prst="line">
              <a:avLst/>
            </a:prstGeom>
            <a:ln w="12700"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37" name="Rectángulo 36">
              <a:extLst>
                <a:ext uri="{FF2B5EF4-FFF2-40B4-BE49-F238E27FC236}">
                  <a16:creationId xmlns:a16="http://schemas.microsoft.com/office/drawing/2014/main" id="{297D6DB0-81ED-0E30-7D96-E14B94872EB7}"/>
                </a:ext>
              </a:extLst>
            </p:cNvPr>
            <p:cNvSpPr/>
            <p:nvPr/>
          </p:nvSpPr>
          <p:spPr>
            <a:xfrm>
              <a:off x="3059564" y="5703648"/>
              <a:ext cx="157852" cy="157852"/>
            </a:xfrm>
            <a:prstGeom prst="rect">
              <a:avLst/>
            </a:prstGeom>
            <a:solidFill>
              <a:srgbClr val="F26D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ángulo 37">
              <a:extLst>
                <a:ext uri="{FF2B5EF4-FFF2-40B4-BE49-F238E27FC236}">
                  <a16:creationId xmlns:a16="http://schemas.microsoft.com/office/drawing/2014/main" id="{028AFE2E-3728-7B58-748A-6EF34745B6DD}"/>
                </a:ext>
              </a:extLst>
            </p:cNvPr>
            <p:cNvSpPr/>
            <p:nvPr/>
          </p:nvSpPr>
          <p:spPr>
            <a:xfrm>
              <a:off x="3899123" y="5703648"/>
              <a:ext cx="157852" cy="157852"/>
            </a:xfrm>
            <a:prstGeom prst="rect">
              <a:avLst/>
            </a:prstGeom>
            <a:solidFill>
              <a:srgbClr val="F26D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ángulo 42">
              <a:extLst>
                <a:ext uri="{FF2B5EF4-FFF2-40B4-BE49-F238E27FC236}">
                  <a16:creationId xmlns:a16="http://schemas.microsoft.com/office/drawing/2014/main" id="{9855CC8B-B3B9-7893-34AE-04251AA23BB9}"/>
                </a:ext>
              </a:extLst>
            </p:cNvPr>
            <p:cNvSpPr/>
            <p:nvPr/>
          </p:nvSpPr>
          <p:spPr>
            <a:xfrm>
              <a:off x="960664" y="5703648"/>
              <a:ext cx="157852" cy="157852"/>
            </a:xfrm>
            <a:prstGeom prst="rect">
              <a:avLst/>
            </a:prstGeom>
            <a:solidFill>
              <a:srgbClr val="F26D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ángulo 43">
              <a:extLst>
                <a:ext uri="{FF2B5EF4-FFF2-40B4-BE49-F238E27FC236}">
                  <a16:creationId xmlns:a16="http://schemas.microsoft.com/office/drawing/2014/main" id="{EA384030-28FA-09A4-52FB-9DEF229BFB1A}"/>
                </a:ext>
              </a:extLst>
            </p:cNvPr>
            <p:cNvSpPr/>
            <p:nvPr/>
          </p:nvSpPr>
          <p:spPr>
            <a:xfrm>
              <a:off x="1380444" y="5703648"/>
              <a:ext cx="157852" cy="157852"/>
            </a:xfrm>
            <a:prstGeom prst="rect">
              <a:avLst/>
            </a:prstGeom>
            <a:solidFill>
              <a:srgbClr val="F26D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0" name="Conector recto 29">
              <a:extLst>
                <a:ext uri="{FF2B5EF4-FFF2-40B4-BE49-F238E27FC236}">
                  <a16:creationId xmlns:a16="http://schemas.microsoft.com/office/drawing/2014/main" id="{FC44C88D-453E-C4DA-A3D4-A39F191081D5}"/>
                </a:ext>
              </a:extLst>
            </p:cNvPr>
            <p:cNvCxnSpPr>
              <a:cxnSpLocks/>
            </p:cNvCxnSpPr>
            <p:nvPr/>
          </p:nvCxnSpPr>
          <p:spPr>
            <a:xfrm>
              <a:off x="825031" y="5611916"/>
              <a:ext cx="705710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Conector recto 28">
              <a:extLst>
                <a:ext uri="{FF2B5EF4-FFF2-40B4-BE49-F238E27FC236}">
                  <a16:creationId xmlns:a16="http://schemas.microsoft.com/office/drawing/2014/main" id="{6FA6F63F-34F0-862A-9D60-09497BA3B357}"/>
                </a:ext>
              </a:extLst>
            </p:cNvPr>
            <p:cNvCxnSpPr>
              <a:cxnSpLocks/>
            </p:cNvCxnSpPr>
            <p:nvPr/>
          </p:nvCxnSpPr>
          <p:spPr>
            <a:xfrm>
              <a:off x="7800781" y="5611916"/>
              <a:ext cx="3839249"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49" name="Rectángulo 48">
              <a:extLst>
                <a:ext uri="{FF2B5EF4-FFF2-40B4-BE49-F238E27FC236}">
                  <a16:creationId xmlns:a16="http://schemas.microsoft.com/office/drawing/2014/main" id="{4EDADD09-F1AA-95EF-0DD4-6C33569D81AF}"/>
                </a:ext>
              </a:extLst>
            </p:cNvPr>
            <p:cNvSpPr/>
            <p:nvPr/>
          </p:nvSpPr>
          <p:spPr>
            <a:xfrm>
              <a:off x="3479344" y="5703648"/>
              <a:ext cx="157852" cy="157852"/>
            </a:xfrm>
            <a:prstGeom prst="rect">
              <a:avLst/>
            </a:prstGeom>
            <a:solidFill>
              <a:srgbClr val="F26D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ángulo 51">
              <a:extLst>
                <a:ext uri="{FF2B5EF4-FFF2-40B4-BE49-F238E27FC236}">
                  <a16:creationId xmlns:a16="http://schemas.microsoft.com/office/drawing/2014/main" id="{D25CB278-7844-5E99-37CB-05FF1B9316CC}"/>
                </a:ext>
              </a:extLst>
            </p:cNvPr>
            <p:cNvSpPr/>
            <p:nvPr/>
          </p:nvSpPr>
          <p:spPr>
            <a:xfrm>
              <a:off x="1800224" y="5703648"/>
              <a:ext cx="157852" cy="157852"/>
            </a:xfrm>
            <a:prstGeom prst="rect">
              <a:avLst/>
            </a:prstGeom>
            <a:solidFill>
              <a:srgbClr val="F26D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ángulo 52">
              <a:extLst>
                <a:ext uri="{FF2B5EF4-FFF2-40B4-BE49-F238E27FC236}">
                  <a16:creationId xmlns:a16="http://schemas.microsoft.com/office/drawing/2014/main" id="{5B73834E-BD2A-6D5C-35EE-EF14AC8E74E5}"/>
                </a:ext>
              </a:extLst>
            </p:cNvPr>
            <p:cNvSpPr/>
            <p:nvPr/>
          </p:nvSpPr>
          <p:spPr>
            <a:xfrm>
              <a:off x="2639784" y="5703648"/>
              <a:ext cx="157852" cy="157852"/>
            </a:xfrm>
            <a:prstGeom prst="rect">
              <a:avLst/>
            </a:prstGeom>
            <a:solidFill>
              <a:srgbClr val="F26D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ctángulo 53">
              <a:extLst>
                <a:ext uri="{FF2B5EF4-FFF2-40B4-BE49-F238E27FC236}">
                  <a16:creationId xmlns:a16="http://schemas.microsoft.com/office/drawing/2014/main" id="{6010F9EF-8787-2A21-E7BE-DFAE456BB7A1}"/>
                </a:ext>
              </a:extLst>
            </p:cNvPr>
            <p:cNvSpPr/>
            <p:nvPr/>
          </p:nvSpPr>
          <p:spPr>
            <a:xfrm>
              <a:off x="2220004" y="5703648"/>
              <a:ext cx="157852" cy="157852"/>
            </a:xfrm>
            <a:prstGeom prst="rect">
              <a:avLst/>
            </a:prstGeom>
            <a:solidFill>
              <a:srgbClr val="F26D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ctángulo 55">
              <a:extLst>
                <a:ext uri="{FF2B5EF4-FFF2-40B4-BE49-F238E27FC236}">
                  <a16:creationId xmlns:a16="http://schemas.microsoft.com/office/drawing/2014/main" id="{EDF36235-FB83-B560-9EDB-34184C56A4DD}"/>
                </a:ext>
              </a:extLst>
            </p:cNvPr>
            <p:cNvSpPr/>
            <p:nvPr/>
          </p:nvSpPr>
          <p:spPr>
            <a:xfrm>
              <a:off x="7642929" y="5703648"/>
              <a:ext cx="157852" cy="157852"/>
            </a:xfrm>
            <a:prstGeom prst="rect">
              <a:avLst/>
            </a:prstGeom>
            <a:solidFill>
              <a:srgbClr val="F697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ángulo 56">
              <a:extLst>
                <a:ext uri="{FF2B5EF4-FFF2-40B4-BE49-F238E27FC236}">
                  <a16:creationId xmlns:a16="http://schemas.microsoft.com/office/drawing/2014/main" id="{8A775C25-AB71-B74A-5AD5-A06C52B4F89A}"/>
                </a:ext>
              </a:extLst>
            </p:cNvPr>
            <p:cNvSpPr/>
            <p:nvPr/>
          </p:nvSpPr>
          <p:spPr>
            <a:xfrm>
              <a:off x="6894167" y="5703648"/>
              <a:ext cx="157852" cy="157852"/>
            </a:xfrm>
            <a:prstGeom prst="rect">
              <a:avLst/>
            </a:prstGeom>
            <a:solidFill>
              <a:srgbClr val="F697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ángulo 57">
              <a:extLst>
                <a:ext uri="{FF2B5EF4-FFF2-40B4-BE49-F238E27FC236}">
                  <a16:creationId xmlns:a16="http://schemas.microsoft.com/office/drawing/2014/main" id="{D245736B-26D6-5059-A4A3-8145E015A2A5}"/>
                </a:ext>
              </a:extLst>
            </p:cNvPr>
            <p:cNvSpPr/>
            <p:nvPr/>
          </p:nvSpPr>
          <p:spPr>
            <a:xfrm>
              <a:off x="4647884" y="5703648"/>
              <a:ext cx="157852" cy="157852"/>
            </a:xfrm>
            <a:prstGeom prst="rect">
              <a:avLst/>
            </a:prstGeom>
            <a:solidFill>
              <a:srgbClr val="F697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ángulo 58">
              <a:extLst>
                <a:ext uri="{FF2B5EF4-FFF2-40B4-BE49-F238E27FC236}">
                  <a16:creationId xmlns:a16="http://schemas.microsoft.com/office/drawing/2014/main" id="{A17A1811-6CD2-43E7-C752-11711BBD7B41}"/>
                </a:ext>
              </a:extLst>
            </p:cNvPr>
            <p:cNvSpPr/>
            <p:nvPr/>
          </p:nvSpPr>
          <p:spPr>
            <a:xfrm>
              <a:off x="6145406" y="5703648"/>
              <a:ext cx="157852" cy="157852"/>
            </a:xfrm>
            <a:prstGeom prst="rect">
              <a:avLst/>
            </a:prstGeom>
            <a:solidFill>
              <a:srgbClr val="F697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Rectángulo 59">
              <a:extLst>
                <a:ext uri="{FF2B5EF4-FFF2-40B4-BE49-F238E27FC236}">
                  <a16:creationId xmlns:a16="http://schemas.microsoft.com/office/drawing/2014/main" id="{9CBB6C53-C31F-9228-6BB9-FDFA7F9EBB29}"/>
                </a:ext>
              </a:extLst>
            </p:cNvPr>
            <p:cNvSpPr/>
            <p:nvPr/>
          </p:nvSpPr>
          <p:spPr>
            <a:xfrm>
              <a:off x="5396645" y="5703648"/>
              <a:ext cx="157852" cy="157852"/>
            </a:xfrm>
            <a:prstGeom prst="rect">
              <a:avLst/>
            </a:prstGeom>
            <a:solidFill>
              <a:srgbClr val="F697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ángulo 62">
              <a:extLst>
                <a:ext uri="{FF2B5EF4-FFF2-40B4-BE49-F238E27FC236}">
                  <a16:creationId xmlns:a16="http://schemas.microsoft.com/office/drawing/2014/main" id="{60A3398F-5AAE-6286-143C-10C4B1FD1C18}"/>
                </a:ext>
              </a:extLst>
            </p:cNvPr>
            <p:cNvSpPr/>
            <p:nvPr/>
          </p:nvSpPr>
          <p:spPr>
            <a:xfrm>
              <a:off x="11274407" y="5703648"/>
              <a:ext cx="157852" cy="157852"/>
            </a:xfrm>
            <a:prstGeom prst="rect">
              <a:avLst/>
            </a:prstGeom>
            <a:solidFill>
              <a:srgbClr val="F8BA0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ángulo 63">
              <a:extLst>
                <a:ext uri="{FF2B5EF4-FFF2-40B4-BE49-F238E27FC236}">
                  <a16:creationId xmlns:a16="http://schemas.microsoft.com/office/drawing/2014/main" id="{0725A40F-245F-A963-4788-E1435627893E}"/>
                </a:ext>
              </a:extLst>
            </p:cNvPr>
            <p:cNvSpPr/>
            <p:nvPr/>
          </p:nvSpPr>
          <p:spPr>
            <a:xfrm>
              <a:off x="10063915" y="5703648"/>
              <a:ext cx="157852" cy="157852"/>
            </a:xfrm>
            <a:prstGeom prst="rect">
              <a:avLst/>
            </a:prstGeom>
            <a:solidFill>
              <a:srgbClr val="F8BA0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Rectángulo 64">
              <a:extLst>
                <a:ext uri="{FF2B5EF4-FFF2-40B4-BE49-F238E27FC236}">
                  <a16:creationId xmlns:a16="http://schemas.microsoft.com/office/drawing/2014/main" id="{7E9ED97C-6652-3177-8B40-6C579D206FB7}"/>
                </a:ext>
              </a:extLst>
            </p:cNvPr>
            <p:cNvSpPr/>
            <p:nvPr/>
          </p:nvSpPr>
          <p:spPr>
            <a:xfrm>
              <a:off x="8853422" y="5703648"/>
              <a:ext cx="157852" cy="157852"/>
            </a:xfrm>
            <a:prstGeom prst="rect">
              <a:avLst/>
            </a:prstGeom>
            <a:solidFill>
              <a:srgbClr val="F8BA0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9" name="Conector recto 68">
              <a:extLst>
                <a:ext uri="{FF2B5EF4-FFF2-40B4-BE49-F238E27FC236}">
                  <a16:creationId xmlns:a16="http://schemas.microsoft.com/office/drawing/2014/main" id="{6D724E37-39AA-A0B0-7E70-00937B56680D}"/>
                </a:ext>
              </a:extLst>
            </p:cNvPr>
            <p:cNvCxnSpPr>
              <a:cxnSpLocks/>
            </p:cNvCxnSpPr>
            <p:nvPr/>
          </p:nvCxnSpPr>
          <p:spPr>
            <a:xfrm>
              <a:off x="7714866" y="5988021"/>
              <a:ext cx="1235304" cy="0"/>
            </a:xfrm>
            <a:prstGeom prst="line">
              <a:avLst/>
            </a:prstGeom>
            <a:ln w="12700"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pic>
          <p:nvPicPr>
            <p:cNvPr id="124" name="Imagen 123">
              <a:extLst>
                <a:ext uri="{FF2B5EF4-FFF2-40B4-BE49-F238E27FC236}">
                  <a16:creationId xmlns:a16="http://schemas.microsoft.com/office/drawing/2014/main" id="{41DD6B1D-5CAC-ECB8-054F-14C6A7EE2A0E}"/>
                </a:ext>
              </a:extLst>
            </p:cNvPr>
            <p:cNvPicPr>
              <a:picLocks noChangeAspect="1"/>
            </p:cNvPicPr>
            <p:nvPr/>
          </p:nvPicPr>
          <p:blipFill>
            <a:blip r:embed="rId3"/>
            <a:stretch>
              <a:fillRect/>
            </a:stretch>
          </p:blipFill>
          <p:spPr>
            <a:xfrm>
              <a:off x="248612" y="5826909"/>
              <a:ext cx="612648" cy="614172"/>
            </a:xfrm>
            <a:prstGeom prst="rect">
              <a:avLst/>
            </a:prstGeom>
          </p:spPr>
        </p:pic>
        <p:pic>
          <p:nvPicPr>
            <p:cNvPr id="139" name="Imagen 138">
              <a:extLst>
                <a:ext uri="{FF2B5EF4-FFF2-40B4-BE49-F238E27FC236}">
                  <a16:creationId xmlns:a16="http://schemas.microsoft.com/office/drawing/2014/main" id="{117CB5F2-B4AF-65FE-3860-757A89BDB5A7}"/>
                </a:ext>
              </a:extLst>
            </p:cNvPr>
            <p:cNvPicPr>
              <a:picLocks noChangeAspect="1"/>
            </p:cNvPicPr>
            <p:nvPr/>
          </p:nvPicPr>
          <p:blipFill>
            <a:blip r:embed="rId4"/>
            <a:stretch>
              <a:fillRect/>
            </a:stretch>
          </p:blipFill>
          <p:spPr>
            <a:xfrm>
              <a:off x="342592" y="4963679"/>
              <a:ext cx="483108" cy="483108"/>
            </a:xfrm>
            <a:prstGeom prst="rect">
              <a:avLst/>
            </a:prstGeom>
          </p:spPr>
        </p:pic>
      </p:grpSp>
      <p:sp>
        <p:nvSpPr>
          <p:cNvPr id="6" name="Marcador de fecha 3">
            <a:extLst>
              <a:ext uri="{FF2B5EF4-FFF2-40B4-BE49-F238E27FC236}">
                <a16:creationId xmlns:a16="http://schemas.microsoft.com/office/drawing/2014/main" id="{AC989B1F-1379-1DC4-B119-AD56A2476329}"/>
              </a:ext>
            </a:extLst>
          </p:cNvPr>
          <p:cNvSpPr txBox="1">
            <a:spLocks/>
          </p:cNvSpPr>
          <p:nvPr/>
        </p:nvSpPr>
        <p:spPr>
          <a:xfrm>
            <a:off x="8097304" y="6381257"/>
            <a:ext cx="2808821"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accent1"/>
                </a:solidFill>
              </a:rPr>
              <a:t>https://doi.org/10.1007/s12094-026-04240-9</a:t>
            </a:r>
            <a:endParaRPr lang="en-GB" sz="1000" dirty="0">
              <a:solidFill>
                <a:schemeClr val="accent1"/>
              </a:solidFill>
            </a:endParaRPr>
          </a:p>
        </p:txBody>
      </p:sp>
    </p:spTree>
    <p:extLst>
      <p:ext uri="{BB962C8B-B14F-4D97-AF65-F5344CB8AC3E}">
        <p14:creationId xmlns:p14="http://schemas.microsoft.com/office/powerpoint/2010/main" val="3148477287"/>
      </p:ext>
    </p:extLst>
  </p:cSld>
  <p:clrMapOvr>
    <a:masterClrMapping/>
  </p:clrMapOvr>
</p:sld>
</file>

<file path=ppt/theme/theme1.xml><?xml version="1.0" encoding="utf-8"?>
<a:theme xmlns:a="http://schemas.openxmlformats.org/drawingml/2006/main" name="SEOM NUEVA">
  <a:themeElements>
    <a:clrScheme name="SEOM nuevo">
      <a:dk1>
        <a:srgbClr val="000000"/>
      </a:dk1>
      <a:lt1>
        <a:srgbClr val="FFFFFF"/>
      </a:lt1>
      <a:dk2>
        <a:srgbClr val="006666"/>
      </a:dk2>
      <a:lt2>
        <a:srgbClr val="F2F2F2"/>
      </a:lt2>
      <a:accent1>
        <a:srgbClr val="006666"/>
      </a:accent1>
      <a:accent2>
        <a:srgbClr val="FF3300"/>
      </a:accent2>
      <a:accent3>
        <a:srgbClr val="FF704C"/>
      </a:accent3>
      <a:accent4>
        <a:srgbClr val="FF9980"/>
      </a:accent4>
      <a:accent5>
        <a:srgbClr val="4D9494"/>
      </a:accent5>
      <a:accent6>
        <a:srgbClr val="80B2B2"/>
      </a:accent6>
      <a:hlink>
        <a:srgbClr val="F26D1D"/>
      </a:hlink>
      <a:folHlink>
        <a:srgbClr val="F6972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2000" smtClean="0"/>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spcBef>
            <a:spcPts val="600"/>
          </a:spcBef>
          <a:defRPr dirty="0" smtClean="0"/>
        </a:defPPr>
      </a:lstStyle>
    </a:txDef>
  </a:objectDefaults>
  <a:extraClrSchemeLst/>
  <a:extLst>
    <a:ext uri="{05A4C25C-085E-4340-85A3-A5531E510DB2}">
      <thm15:themeFamily xmlns:thm15="http://schemas.microsoft.com/office/thememl/2012/main" name="Presentación1" id="{3570EF20-937E-46EB-A9EE-3EFB9B1D87C8}" vid="{7E3A8BBF-F328-4088-B390-2E469962A206}"/>
    </a:ext>
  </a:extLst>
</a:theme>
</file>

<file path=ppt/theme/theme2.xml><?xml version="1.0" encoding="utf-8"?>
<a:theme xmlns:a="http://schemas.openxmlformats.org/drawingml/2006/main" name="SEOM nueva_light header ">
  <a:themeElements>
    <a:clrScheme name="SEOM nuevo">
      <a:dk1>
        <a:sysClr val="windowText" lastClr="000000"/>
      </a:dk1>
      <a:lt1>
        <a:sysClr val="window" lastClr="FFFFFF"/>
      </a:lt1>
      <a:dk2>
        <a:srgbClr val="006666"/>
      </a:dk2>
      <a:lt2>
        <a:srgbClr val="F2F2F2"/>
      </a:lt2>
      <a:accent1>
        <a:srgbClr val="006666"/>
      </a:accent1>
      <a:accent2>
        <a:srgbClr val="FF3300"/>
      </a:accent2>
      <a:accent3>
        <a:srgbClr val="FF704C"/>
      </a:accent3>
      <a:accent4>
        <a:srgbClr val="FF9980"/>
      </a:accent4>
      <a:accent5>
        <a:srgbClr val="4D9494"/>
      </a:accent5>
      <a:accent6>
        <a:srgbClr val="80B2B2"/>
      </a:accent6>
      <a:hlink>
        <a:srgbClr val="F26D1D"/>
      </a:hlink>
      <a:folHlink>
        <a:srgbClr val="F6972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2000" smtClean="0"/>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ción1" id="{3570EF20-937E-46EB-A9EE-3EFB9B1D87C8}" vid="{9BA8D907-66C4-48C7-9333-BF45721D4269}"/>
    </a:ext>
  </a:extLst>
</a:theme>
</file>

<file path=ppt/theme/theme3.xml><?xml version="1.0" encoding="utf-8"?>
<a:theme xmlns:a="http://schemas.openxmlformats.org/drawingml/2006/main" name="SEOM nueva Dark">
  <a:themeElements>
    <a:clrScheme name="SEOM nuevo">
      <a:dk1>
        <a:sysClr val="windowText" lastClr="000000"/>
      </a:dk1>
      <a:lt1>
        <a:sysClr val="window" lastClr="FFFFFF"/>
      </a:lt1>
      <a:dk2>
        <a:srgbClr val="006666"/>
      </a:dk2>
      <a:lt2>
        <a:srgbClr val="F2F2F2"/>
      </a:lt2>
      <a:accent1>
        <a:srgbClr val="006666"/>
      </a:accent1>
      <a:accent2>
        <a:srgbClr val="FF3300"/>
      </a:accent2>
      <a:accent3>
        <a:srgbClr val="FF704C"/>
      </a:accent3>
      <a:accent4>
        <a:srgbClr val="FF9980"/>
      </a:accent4>
      <a:accent5>
        <a:srgbClr val="4D9494"/>
      </a:accent5>
      <a:accent6>
        <a:srgbClr val="80B2B2"/>
      </a:accent6>
      <a:hlink>
        <a:srgbClr val="F26D1D"/>
      </a:hlink>
      <a:folHlink>
        <a:srgbClr val="F69727"/>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ción1" id="{3570EF20-937E-46EB-A9EE-3EFB9B1D87C8}" vid="{66649808-626C-4754-B6AF-974CBC945790}"/>
    </a:ext>
  </a:extLst>
</a:theme>
</file>

<file path=docProps/app.xml><?xml version="1.0" encoding="utf-8"?>
<Properties xmlns="http://schemas.openxmlformats.org/officeDocument/2006/extended-properties" xmlns:vt="http://schemas.openxmlformats.org/officeDocument/2006/docPropsVTypes">
  <Template>SEOM Clinical Guidelines _New Template 18.11.2025</Template>
  <TotalTime>5182</TotalTime>
  <Words>4685</Words>
  <Application>Microsoft Office PowerPoint</Application>
  <PresentationFormat>Panorámica</PresentationFormat>
  <Paragraphs>441</Paragraphs>
  <Slides>20</Slides>
  <Notes>0</Notes>
  <HiddenSlides>0</HiddenSlides>
  <MMClips>0</MMClips>
  <ScaleCrop>false</ScaleCrop>
  <HeadingPairs>
    <vt:vector size="6" baseType="variant">
      <vt:variant>
        <vt:lpstr>Fuentes usadas</vt:lpstr>
      </vt:variant>
      <vt:variant>
        <vt:i4>5</vt:i4>
      </vt:variant>
      <vt:variant>
        <vt:lpstr>Tema</vt:lpstr>
      </vt:variant>
      <vt:variant>
        <vt:i4>3</vt:i4>
      </vt:variant>
      <vt:variant>
        <vt:lpstr>Títulos de diapositiva</vt:lpstr>
      </vt:variant>
      <vt:variant>
        <vt:i4>20</vt:i4>
      </vt:variant>
    </vt:vector>
  </HeadingPairs>
  <TitlesOfParts>
    <vt:vector size="28" baseType="lpstr">
      <vt:lpstr>Aptos</vt:lpstr>
      <vt:lpstr>Aptos Display</vt:lpstr>
      <vt:lpstr>Arial</vt:lpstr>
      <vt:lpstr>Arial Narrow</vt:lpstr>
      <vt:lpstr>Wingdings</vt:lpstr>
      <vt:lpstr>SEOM NUEVA</vt:lpstr>
      <vt:lpstr>SEOM nueva_light header </vt:lpstr>
      <vt:lpstr>SEOM nueva Dark</vt:lpstr>
      <vt:lpstr>SEOM-TTCC Clinical Guidelines for</vt:lpstr>
      <vt:lpstr>Index</vt:lpstr>
      <vt:lpstr>Methodology</vt:lpstr>
      <vt:lpstr>Epidemiology and Risk Factors</vt:lpstr>
      <vt:lpstr>Recommendations for Diagnosis</vt:lpstr>
      <vt:lpstr>Recommendations for  Clinical and Pathological Analyses</vt:lpstr>
      <vt:lpstr>Presentación de PowerPoint</vt:lpstr>
      <vt:lpstr>Treatment of Localized Disease</vt:lpstr>
      <vt:lpstr>Treatment of Localized Disease</vt:lpstr>
      <vt:lpstr>Presentación de PowerPoint</vt:lpstr>
      <vt:lpstr>Presentación de PowerPoint</vt:lpstr>
      <vt:lpstr>Treatment of Locally Advanced Disease</vt:lpstr>
      <vt:lpstr>Treatment of Locally Advanced Disease</vt:lpstr>
      <vt:lpstr>Treatment of Locally Advanced Disease</vt:lpstr>
      <vt:lpstr>Treatment of Locally Advanced Disease</vt:lpstr>
      <vt:lpstr>Presentación de PowerPoint</vt:lpstr>
      <vt:lpstr>Treatment of Recurrent/Metastatic Cancer</vt:lpstr>
      <vt:lpstr>Treatment of Recurrent/Metastatic Cancer</vt:lpstr>
      <vt:lpstr>Treatment of Recurrent/Metastatic Cancer</vt:lpstr>
      <vt:lpstr>Follow-up, Long-term implications,  and Survivorship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Cristina G.Viloria</dc:creator>
  <cp:lastModifiedBy>Maria de los Angeles Caldeiro</cp:lastModifiedBy>
  <cp:revision>11</cp:revision>
  <dcterms:created xsi:type="dcterms:W3CDTF">2025-11-27T15:55:24Z</dcterms:created>
  <dcterms:modified xsi:type="dcterms:W3CDTF">2026-03-20T15:04:45Z</dcterms:modified>
</cp:coreProperties>
</file>